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874" r:id="rId1"/>
    <p:sldMasterId id="2147483875" r:id="rId2"/>
  </p:sldMasterIdLst>
  <p:notesMasterIdLst>
    <p:notesMasterId r:id="rId16"/>
  </p:notesMasterIdLst>
  <p:handoutMasterIdLst>
    <p:handoutMasterId r:id="rId17"/>
  </p:handoutMasterIdLst>
  <p:sldIdLst>
    <p:sldId id="404" r:id="rId3"/>
    <p:sldId id="441" r:id="rId4"/>
    <p:sldId id="1663" r:id="rId5"/>
    <p:sldId id="442" r:id="rId6"/>
    <p:sldId id="439" r:id="rId7"/>
    <p:sldId id="444" r:id="rId8"/>
    <p:sldId id="445" r:id="rId9"/>
    <p:sldId id="446" r:id="rId10"/>
    <p:sldId id="447" r:id="rId11"/>
    <p:sldId id="448" r:id="rId12"/>
    <p:sldId id="449" r:id="rId13"/>
    <p:sldId id="450" r:id="rId14"/>
    <p:sldId id="1662" r:id="rId15"/>
  </p:sldIdLst>
  <p:sldSz cx="12192000" cy="6858000"/>
  <p:notesSz cx="7104063" cy="10234613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杜 还" initials="杜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DA37D80-6434-44D0-A028-1B22A696006F}" styleName="Light Style 3 - Accent 2">
    <a:wholeTbl>
      <a:tcTxStyle>
        <a:fontRef idx="minor">
          <a:srgbClr val="00000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441" autoAdjust="0"/>
    <p:restoredTop sz="66988" autoAdjust="0"/>
  </p:normalViewPr>
  <p:slideViewPr>
    <p:cSldViewPr>
      <p:cViewPr varScale="1">
        <p:scale>
          <a:sx n="44" d="100"/>
          <a:sy n="44" d="100"/>
        </p:scale>
        <p:origin x="1044" y="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commentAuthors" Target="commentAuthors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84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/>
            </a:lvl1pPr>
          </a:lstStyle>
          <a:p>
            <a:endParaRPr lang="zh-CN" altLang="en-US"/>
          </a:p>
        </p:txBody>
      </p:sp>
      <p:sp>
        <p:nvSpPr>
          <p:cNvPr id="1049185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992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/>
            </a:lvl1pPr>
          </a:lstStyle>
          <a:p>
            <a:fld id="{A24943AA-87E6-4F73-8713-F062294A8B9A}" type="datetimeFigureOut">
              <a:rPr lang="zh-CN" altLang="en-US" smtClean="0"/>
              <a:t>2024/10/14</a:t>
            </a:fld>
            <a:endParaRPr lang="zh-CN" altLang="en-US"/>
          </a:p>
        </p:txBody>
      </p:sp>
      <p:sp>
        <p:nvSpPr>
          <p:cNvPr id="1049186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/>
            </a:lvl1pPr>
          </a:lstStyle>
          <a:p>
            <a:endParaRPr lang="zh-CN" altLang="en-US"/>
          </a:p>
        </p:txBody>
      </p:sp>
      <p:sp>
        <p:nvSpPr>
          <p:cNvPr id="1049187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992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/>
            </a:lvl1pPr>
          </a:lstStyle>
          <a:p>
            <a:fld id="{56F0499E-5CF3-4531-8D05-FF12A3E0B60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78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/>
            </a:lvl1pPr>
          </a:lstStyle>
          <a:p>
            <a:endParaRPr lang="zh-CN" altLang="en-US"/>
          </a:p>
        </p:txBody>
      </p:sp>
      <p:sp>
        <p:nvSpPr>
          <p:cNvPr id="1049179" name="日期占位符 2"/>
          <p:cNvSpPr>
            <a:spLocks noGrp="1"/>
          </p:cNvSpPr>
          <p:nvPr>
            <p:ph type="dt" idx="1"/>
          </p:nvPr>
        </p:nvSpPr>
        <p:spPr>
          <a:xfrm>
            <a:off x="4023992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/>
            </a:lvl1pPr>
          </a:lstStyle>
          <a:p>
            <a:fld id="{C78FCDB7-7213-4EBD-8BCE-929174A65D10}" type="datetimeFigureOut">
              <a:rPr lang="zh-CN" altLang="en-US" smtClean="0"/>
              <a:t>2024/10/14</a:t>
            </a:fld>
            <a:endParaRPr lang="zh-CN" altLang="en-US"/>
          </a:p>
        </p:txBody>
      </p:sp>
      <p:sp>
        <p:nvSpPr>
          <p:cNvPr id="1049180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75" tIns="49538" rIns="99075" bIns="49538" rtlCol="0" anchor="ctr"/>
          <a:lstStyle/>
          <a:p>
            <a:endParaRPr lang="zh-CN" altLang="en-US"/>
          </a:p>
        </p:txBody>
      </p:sp>
      <p:sp>
        <p:nvSpPr>
          <p:cNvPr id="1049181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0407" y="4925407"/>
            <a:ext cx="5683250" cy="4029879"/>
          </a:xfrm>
          <a:prstGeom prst="rect">
            <a:avLst/>
          </a:prstGeom>
        </p:spPr>
        <p:txBody>
          <a:bodyPr vert="horz" lIns="99075" tIns="49538" rIns="99075" bIns="49538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49182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/>
            </a:lvl1pPr>
          </a:lstStyle>
          <a:p>
            <a:endParaRPr lang="zh-CN" altLang="en-US"/>
          </a:p>
        </p:txBody>
      </p:sp>
      <p:sp>
        <p:nvSpPr>
          <p:cNvPr id="1049183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3992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/>
            </a:lvl1pPr>
          </a:lstStyle>
          <a:p>
            <a:fld id="{86E8C9FA-B345-4379-926A-541A3D68B68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5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2600" y="1279525"/>
            <a:ext cx="6140450" cy="3454400"/>
          </a:xfrm>
        </p:spPr>
      </p:sp>
      <p:sp>
        <p:nvSpPr>
          <p:cNvPr id="1048656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048657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fld id="{86E8C9FA-B345-4379-926A-541A3D68B68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14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2600" y="1279525"/>
            <a:ext cx="6140450" cy="3454400"/>
          </a:xfrm>
        </p:spPr>
      </p:sp>
      <p:sp>
        <p:nvSpPr>
          <p:cNvPr id="1048715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>
                <a:effectLst/>
              </a:rPr>
              <a:t>Everyone knows that the </a:t>
            </a:r>
            <a:r>
              <a:rPr lang="en-US" altLang="zh-CN" dirty="0" err="1">
                <a:effectLst/>
              </a:rPr>
              <a:t>ienc</a:t>
            </a:r>
            <a:r>
              <a:rPr lang="en-US" altLang="zh-CN" dirty="0">
                <a:effectLst/>
              </a:rPr>
              <a:t> data format is</a:t>
            </a:r>
          </a:p>
          <a:p>
            <a:r>
              <a:rPr lang="en-US" altLang="zh-CN" dirty="0">
                <a:effectLst/>
              </a:rPr>
              <a:t>We publish GIS map data according to the OGC map service standards</a:t>
            </a:r>
            <a:endParaRPr lang="zh-CN" altLang="en-US" dirty="0"/>
          </a:p>
        </p:txBody>
      </p:sp>
      <p:sp>
        <p:nvSpPr>
          <p:cNvPr id="1048716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E8C9FA-B345-4379-926A-541A3D68B68C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45172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14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2600" y="1279525"/>
            <a:ext cx="6140450" cy="3454400"/>
          </a:xfrm>
        </p:spPr>
      </p:sp>
      <p:sp>
        <p:nvSpPr>
          <p:cNvPr id="1048715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>
                <a:effectLst/>
              </a:rPr>
              <a:t>We publish GIS map data according to the OGC map service standards</a:t>
            </a:r>
            <a:endParaRPr lang="zh-CN" altLang="en-US" dirty="0"/>
          </a:p>
        </p:txBody>
      </p:sp>
      <p:sp>
        <p:nvSpPr>
          <p:cNvPr id="1048716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E8C9FA-B345-4379-926A-541A3D68B68C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2311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14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2600" y="1279525"/>
            <a:ext cx="6140450" cy="3454400"/>
          </a:xfrm>
        </p:spPr>
      </p:sp>
      <p:sp>
        <p:nvSpPr>
          <p:cNvPr id="1048715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048716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E8C9FA-B345-4379-926A-541A3D68B68C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31963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E8C9FA-B345-4379-926A-541A3D68B68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598214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14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2600" y="1279525"/>
            <a:ext cx="6140450" cy="3454400"/>
          </a:xfrm>
        </p:spPr>
      </p:sp>
      <p:sp>
        <p:nvSpPr>
          <p:cNvPr id="1048715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twenty-five thousand</a:t>
            </a:r>
          </a:p>
          <a:p>
            <a:r>
              <a:rPr lang="en-US" altLang="zh-CN" dirty="0"/>
              <a:t> by the year twenty and thirty-five</a:t>
            </a:r>
            <a:endParaRPr lang="zh-CN" altLang="en-US" dirty="0"/>
          </a:p>
        </p:txBody>
      </p:sp>
      <p:sp>
        <p:nvSpPr>
          <p:cNvPr id="1048716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E8C9FA-B345-4379-926A-541A3D68B68C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20468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14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2600" y="1279525"/>
            <a:ext cx="6140450" cy="3454400"/>
          </a:xfrm>
        </p:spPr>
      </p:sp>
      <p:sp>
        <p:nvSpPr>
          <p:cNvPr id="1048715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twenty-five thousand</a:t>
            </a:r>
          </a:p>
          <a:p>
            <a:r>
              <a:rPr lang="en-US" altLang="zh-CN" dirty="0"/>
              <a:t> by the year twenty and thirty-five</a:t>
            </a:r>
            <a:endParaRPr lang="zh-CN" altLang="en-US" dirty="0"/>
          </a:p>
        </p:txBody>
      </p:sp>
      <p:sp>
        <p:nvSpPr>
          <p:cNvPr id="1048716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E8C9FA-B345-4379-926A-541A3D68B68C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22758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14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2600" y="1279525"/>
            <a:ext cx="6140450" cy="3454400"/>
          </a:xfrm>
        </p:spPr>
      </p:sp>
      <p:sp>
        <p:nvSpPr>
          <p:cNvPr id="1048715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5500</a:t>
            </a:r>
            <a:endParaRPr lang="zh-CN" altLang="zh-CN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zh-CN" altLang="en-US" dirty="0"/>
          </a:p>
        </p:txBody>
      </p:sp>
      <p:sp>
        <p:nvSpPr>
          <p:cNvPr id="1048716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E8C9FA-B345-4379-926A-541A3D68B68C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27066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14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2600" y="1279525"/>
            <a:ext cx="6140450" cy="3454400"/>
          </a:xfrm>
        </p:spPr>
      </p:sp>
      <p:sp>
        <p:nvSpPr>
          <p:cNvPr id="1048715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黑体" pitchFamily="2" charset="-122"/>
                <a:sym typeface="+mn-lt"/>
              </a:rPr>
              <a:t>The first horizontal waterway is Yangtze river and its branches, about 5400 </a:t>
            </a:r>
            <a:r>
              <a:rPr lang="en-US" altLang="zh-CN" sz="12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黑体" pitchFamily="2" charset="-122"/>
              </a:rPr>
              <a:t>kilometers</a:t>
            </a:r>
            <a:endParaRPr lang="en-US" altLang="zh-CN" sz="1200" b="1" dirty="0">
              <a:solidFill>
                <a:srgbClr val="00206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  <a:ea typeface="黑体" pitchFamily="2" charset="-122"/>
              <a:sym typeface="+mn-lt"/>
            </a:endParaRPr>
          </a:p>
          <a:p>
            <a:r>
              <a:rPr lang="en-US" altLang="zh-CN" sz="12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黑体" pitchFamily="2" charset="-122"/>
                <a:sym typeface="+mn-lt"/>
              </a:rPr>
              <a:t> The second  is </a:t>
            </a:r>
            <a:r>
              <a:rPr lang="en-US" altLang="zh-CN" sz="1200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黑体" pitchFamily="2" charset="-122"/>
                <a:sym typeface="+mn-lt"/>
              </a:rPr>
              <a:t>Xijiang</a:t>
            </a:r>
            <a:r>
              <a:rPr lang="en-US" altLang="zh-CN" sz="12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黑体" pitchFamily="2" charset="-122"/>
                <a:sym typeface="+mn-lt"/>
              </a:rPr>
              <a:t> river and its branches</a:t>
            </a:r>
            <a:r>
              <a:rPr lang="zh-CN" altLang="en-US" sz="12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黑体" pitchFamily="2" charset="-122"/>
                <a:sym typeface="+mn-lt"/>
              </a:rPr>
              <a:t>，</a:t>
            </a:r>
            <a:r>
              <a:rPr lang="en-US" altLang="zh-CN" sz="12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黑体" pitchFamily="2" charset="-122"/>
                <a:sym typeface="+mn-lt"/>
              </a:rPr>
              <a:t>about 3400 km</a:t>
            </a:r>
          </a:p>
          <a:p>
            <a:r>
              <a:rPr lang="en-US" altLang="zh-CN" sz="12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黑体" pitchFamily="2" charset="-122"/>
                <a:sym typeface="+mn-lt"/>
              </a:rPr>
              <a:t>The third is </a:t>
            </a:r>
            <a:r>
              <a:rPr lang="en-US" altLang="zh-CN" sz="1200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黑体" pitchFamily="2" charset="-122"/>
                <a:sym typeface="+mn-lt"/>
              </a:rPr>
              <a:t>Huaihe</a:t>
            </a:r>
            <a:r>
              <a:rPr lang="en-US" altLang="zh-CN" sz="12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黑体" pitchFamily="2" charset="-122"/>
                <a:sym typeface="+mn-lt"/>
              </a:rPr>
              <a:t> River and its branches</a:t>
            </a:r>
            <a:r>
              <a:rPr lang="zh-CN" altLang="en-US" sz="12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黑体" pitchFamily="2" charset="-122"/>
                <a:sym typeface="+mn-lt"/>
              </a:rPr>
              <a:t>，</a:t>
            </a:r>
            <a:r>
              <a:rPr lang="en-US" altLang="zh-CN" sz="12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黑体" pitchFamily="2" charset="-122"/>
                <a:sym typeface="+mn-lt"/>
              </a:rPr>
              <a:t>about 1000 km</a:t>
            </a:r>
          </a:p>
          <a:p>
            <a:r>
              <a:rPr lang="en-US" altLang="zh-CN" sz="12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黑体" pitchFamily="2" charset="-122"/>
                <a:sym typeface="+mn-lt"/>
              </a:rPr>
              <a:t>The fourth is H</a:t>
            </a:r>
            <a:r>
              <a:rPr lang="en-US" altLang="zh-CN" sz="12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黑体" pitchFamily="2" charset="-122"/>
              </a:rPr>
              <a:t>eilongjiang River and its branches</a:t>
            </a:r>
            <a:r>
              <a:rPr lang="zh-CN" altLang="en-US" sz="12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黑体" pitchFamily="2" charset="-122"/>
              </a:rPr>
              <a:t>，</a:t>
            </a:r>
            <a:r>
              <a:rPr lang="en-US" altLang="zh-CN" sz="12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黑体" pitchFamily="2" charset="-122"/>
              </a:rPr>
              <a:t>about 2700km</a:t>
            </a:r>
            <a:endParaRPr lang="zh-CN" altLang="en-US" dirty="0"/>
          </a:p>
        </p:txBody>
      </p:sp>
      <p:sp>
        <p:nvSpPr>
          <p:cNvPr id="1048716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E8C9FA-B345-4379-926A-541A3D68B68C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47112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14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2600" y="1279525"/>
            <a:ext cx="6140450" cy="3454400"/>
          </a:xfrm>
        </p:spPr>
      </p:sp>
      <p:sp>
        <p:nvSpPr>
          <p:cNvPr id="1048715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黑体" pitchFamily="2" charset="-122"/>
                <a:sym typeface="+mn-lt"/>
              </a:rPr>
              <a:t>The first vertical waterway is consisted of </a:t>
            </a:r>
            <a:r>
              <a:rPr lang="sv-SE" altLang="zh-CN" sz="12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黑体" pitchFamily="2" charset="-122"/>
              </a:rPr>
              <a:t>Beijing-Hangzhou Grand Canal and Hangyong Canal</a:t>
            </a:r>
            <a:r>
              <a:rPr lang="en-US" altLang="zh-CN" sz="12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黑体" pitchFamily="2" charset="-122"/>
                <a:sym typeface="+mn-lt"/>
              </a:rPr>
              <a:t>, about 1200</a:t>
            </a:r>
            <a:r>
              <a:rPr lang="zh-CN" altLang="en-US" sz="12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黑体" pitchFamily="2" charset="-122"/>
                <a:sym typeface="+mn-lt"/>
              </a:rPr>
              <a:t> </a:t>
            </a:r>
            <a:r>
              <a:rPr lang="en-US" altLang="zh-CN" sz="12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黑体" pitchFamily="2" charset="-122"/>
                <a:sym typeface="+mn-lt"/>
              </a:rPr>
              <a:t> kilometers</a:t>
            </a:r>
          </a:p>
          <a:p>
            <a:r>
              <a:rPr lang="en-US" altLang="zh-CN" sz="12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黑体" pitchFamily="2" charset="-122"/>
                <a:sym typeface="+mn-lt"/>
              </a:rPr>
              <a:t> The second is </a:t>
            </a:r>
            <a:r>
              <a:rPr lang="en-US" altLang="zh-CN" sz="1200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黑体" pitchFamily="2" charset="-122"/>
                <a:sym typeface="+mn-lt"/>
              </a:rPr>
              <a:t>Shaying</a:t>
            </a:r>
            <a:r>
              <a:rPr lang="en-US" altLang="zh-CN" sz="12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黑体" pitchFamily="2" charset="-122"/>
                <a:sym typeface="+mn-lt"/>
              </a:rPr>
              <a:t> River and </a:t>
            </a:r>
            <a:r>
              <a:rPr lang="en-US" altLang="zh-CN" sz="1200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黑体" pitchFamily="2" charset="-122"/>
                <a:sym typeface="+mn-lt"/>
              </a:rPr>
              <a:t>Jianghuai</a:t>
            </a:r>
            <a:r>
              <a:rPr lang="en-US" altLang="zh-CN" sz="12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黑体" pitchFamily="2" charset="-122"/>
                <a:sym typeface="+mn-lt"/>
              </a:rPr>
              <a:t> Canal, about1300 kilometers</a:t>
            </a:r>
          </a:p>
          <a:p>
            <a:r>
              <a:rPr lang="en-US" altLang="zh-CN" sz="12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黑体" pitchFamily="2" charset="-122"/>
                <a:sym typeface="+mn-lt"/>
              </a:rPr>
              <a:t>The third is  consisted of </a:t>
            </a:r>
            <a:r>
              <a:rPr lang="en-US" altLang="zh-CN" sz="1200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黑体" pitchFamily="2" charset="-122"/>
                <a:sym typeface="+mn-lt"/>
              </a:rPr>
              <a:t>Zhegan</a:t>
            </a:r>
            <a:r>
              <a:rPr lang="en-US" altLang="zh-CN" sz="12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黑体" pitchFamily="2" charset="-122"/>
                <a:sym typeface="+mn-lt"/>
              </a:rPr>
              <a:t> Canal, Xinjiang river </a:t>
            </a:r>
            <a:r>
              <a:rPr lang="zh-CN" altLang="en-US" sz="12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黑体" pitchFamily="2" charset="-122"/>
                <a:sym typeface="+mn-lt"/>
              </a:rPr>
              <a:t>，</a:t>
            </a:r>
            <a:r>
              <a:rPr lang="en-US" altLang="zh-CN" sz="1200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黑体" pitchFamily="2" charset="-122"/>
                <a:sym typeface="+mn-lt"/>
              </a:rPr>
              <a:t>Ganjiang</a:t>
            </a:r>
            <a:r>
              <a:rPr lang="en-US" altLang="zh-CN" sz="12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黑体" pitchFamily="2" charset="-122"/>
                <a:sym typeface="+mn-lt"/>
              </a:rPr>
              <a:t> river ,</a:t>
            </a:r>
            <a:r>
              <a:rPr lang="en-US" altLang="zh-CN" sz="1200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黑体" pitchFamily="2" charset="-122"/>
                <a:sym typeface="+mn-lt"/>
              </a:rPr>
              <a:t>Ganyue</a:t>
            </a:r>
            <a:r>
              <a:rPr lang="en-US" altLang="zh-CN" sz="12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黑体" pitchFamily="2" charset="-122"/>
                <a:sym typeface="+mn-lt"/>
              </a:rPr>
              <a:t> Canal and so on, about 1600 kilometers</a:t>
            </a:r>
          </a:p>
          <a:p>
            <a:r>
              <a:rPr lang="en-US" altLang="zh-CN" sz="12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黑体" pitchFamily="2" charset="-122"/>
                <a:sym typeface="+mn-lt"/>
              </a:rPr>
              <a:t>The fourth is </a:t>
            </a:r>
            <a:r>
              <a:rPr lang="en-US" altLang="zh-CN" sz="1200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黑体" pitchFamily="2" charset="-122"/>
                <a:sym typeface="+mn-lt"/>
              </a:rPr>
              <a:t>Hanxianggui</a:t>
            </a:r>
            <a:r>
              <a:rPr lang="en-US" altLang="zh-CN" sz="12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黑体" pitchFamily="2" charset="-122"/>
                <a:sym typeface="+mn-lt"/>
              </a:rPr>
              <a:t> Channel  including </a:t>
            </a:r>
            <a:r>
              <a:rPr lang="en-US" altLang="zh-CN" sz="1200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黑体" pitchFamily="2" charset="-122"/>
                <a:sym typeface="+mn-lt"/>
              </a:rPr>
              <a:t>Hanjiang</a:t>
            </a:r>
            <a:r>
              <a:rPr lang="en-US" altLang="zh-CN" sz="12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黑体" pitchFamily="2" charset="-122"/>
                <a:sym typeface="+mn-lt"/>
              </a:rPr>
              <a:t> river, </a:t>
            </a:r>
            <a:r>
              <a:rPr lang="en-US" altLang="zh-CN" sz="1200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黑体" pitchFamily="2" charset="-122"/>
                <a:sym typeface="+mn-lt"/>
              </a:rPr>
              <a:t>xiangjiang</a:t>
            </a:r>
            <a:r>
              <a:rPr lang="en-US" altLang="zh-CN" sz="12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黑体" pitchFamily="2" charset="-122"/>
                <a:sym typeface="+mn-lt"/>
              </a:rPr>
              <a:t> river ,</a:t>
            </a:r>
            <a:r>
              <a:rPr lang="en-US" altLang="zh-CN" sz="1200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黑体" pitchFamily="2" charset="-122"/>
                <a:sym typeface="+mn-lt"/>
              </a:rPr>
              <a:t>xianggui</a:t>
            </a:r>
            <a:r>
              <a:rPr lang="en-US" altLang="zh-CN" sz="12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黑体" pitchFamily="2" charset="-122"/>
                <a:sym typeface="+mn-lt"/>
              </a:rPr>
              <a:t> canal</a:t>
            </a:r>
            <a:r>
              <a:rPr lang="zh-CN" altLang="en-US" sz="12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黑体" pitchFamily="2" charset="-122"/>
              </a:rPr>
              <a:t>，</a:t>
            </a:r>
            <a:r>
              <a:rPr lang="en-US" altLang="zh-CN" sz="12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黑体" pitchFamily="2" charset="-122"/>
              </a:rPr>
              <a:t>and </a:t>
            </a:r>
            <a:r>
              <a:rPr lang="en-US" altLang="zh-CN" sz="1200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黑体" pitchFamily="2" charset="-122"/>
              </a:rPr>
              <a:t>Pinglu</a:t>
            </a:r>
            <a:r>
              <a:rPr lang="en-US" altLang="zh-CN" sz="12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黑体" pitchFamily="2" charset="-122"/>
              </a:rPr>
              <a:t> canal, about 2300 </a:t>
            </a:r>
            <a:r>
              <a:rPr lang="en-US" altLang="zh-CN" sz="12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黑体" pitchFamily="2" charset="-122"/>
                <a:sym typeface="+mn-lt"/>
              </a:rPr>
              <a:t>kilometers</a:t>
            </a:r>
            <a:endParaRPr lang="zh-CN" altLang="en-US" dirty="0"/>
          </a:p>
        </p:txBody>
      </p:sp>
      <p:sp>
        <p:nvSpPr>
          <p:cNvPr id="1048716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E8C9FA-B345-4379-926A-541A3D68B68C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51890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14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2600" y="1279525"/>
            <a:ext cx="6140450" cy="3454400"/>
          </a:xfrm>
        </p:spPr>
      </p:sp>
      <p:sp>
        <p:nvSpPr>
          <p:cNvPr id="1048715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Fifteen thousand and nine hundred kilometers</a:t>
            </a:r>
            <a:r>
              <a:rPr lang="zh-CN" altLang="en-US" dirty="0"/>
              <a:t>，</a:t>
            </a:r>
          </a:p>
        </p:txBody>
      </p:sp>
      <p:sp>
        <p:nvSpPr>
          <p:cNvPr id="1048716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E8C9FA-B345-4379-926A-541A3D68B68C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107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14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2600" y="1279525"/>
            <a:ext cx="6140450" cy="3454400"/>
          </a:xfrm>
        </p:spPr>
      </p:sp>
      <p:sp>
        <p:nvSpPr>
          <p:cNvPr id="1048715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>
                <a:effectLst/>
              </a:rPr>
              <a:t>About 6500km IENC can be published to the public, which mainly include</a:t>
            </a:r>
          </a:p>
          <a:p>
            <a:r>
              <a:rPr lang="en-US" altLang="zh-CN" dirty="0">
                <a:effectLst/>
              </a:rPr>
              <a:t>You can browse these maps on this website: www. cjhy.com.cn</a:t>
            </a:r>
          </a:p>
        </p:txBody>
      </p:sp>
      <p:sp>
        <p:nvSpPr>
          <p:cNvPr id="1048716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E8C9FA-B345-4379-926A-541A3D68B68C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31683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14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2600" y="1279525"/>
            <a:ext cx="6140450" cy="3454400"/>
          </a:xfrm>
        </p:spPr>
      </p:sp>
      <p:sp>
        <p:nvSpPr>
          <p:cNvPr id="1048715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>
                <a:effectLst/>
              </a:rPr>
              <a:t>In China most IENC belong to secret data, that c</a:t>
            </a:r>
            <a:r>
              <a:rPr lang="en-US" altLang="zh-CN" dirty="0"/>
              <a:t>annot be released to the public without official review.</a:t>
            </a:r>
            <a:endParaRPr lang="zh-CN" altLang="en-US" dirty="0"/>
          </a:p>
          <a:p>
            <a:r>
              <a:rPr lang="en-US" altLang="zh-CN" dirty="0">
                <a:effectLst/>
              </a:rPr>
              <a:t>so they can only be available for inner waterway managers. </a:t>
            </a:r>
          </a:p>
          <a:p>
            <a:r>
              <a:rPr lang="en-US" altLang="zh-CN" dirty="0">
                <a:effectLst/>
              </a:rPr>
              <a:t>Now, about 9400km IENCs are using by inner managers.</a:t>
            </a:r>
          </a:p>
        </p:txBody>
      </p:sp>
      <p:sp>
        <p:nvSpPr>
          <p:cNvPr id="1048716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E8C9FA-B345-4379-926A-541A3D68B68C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08096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01" name="标题 1"/>
          <p:cNvSpPr>
            <a:spLocks noGrp="1"/>
          </p:cNvSpPr>
          <p:nvPr>
            <p:ph type="ctrTitle"/>
          </p:nvPr>
        </p:nvSpPr>
        <p:spPr>
          <a:xfrm>
            <a:off x="914401" y="2130431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1049102" name="副标题 2"/>
          <p:cNvSpPr>
            <a:spLocks noGrp="1"/>
          </p:cNvSpPr>
          <p:nvPr>
            <p:ph type="subTitle" idx="1"/>
          </p:nvPr>
        </p:nvSpPr>
        <p:spPr>
          <a:xfrm>
            <a:off x="1828801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104910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BF3D7-FA3E-4848-8FFF-D792E9DCE1D3}" type="datetimeFigureOut">
              <a:rPr lang="zh-CN" altLang="en-US" smtClean="0"/>
              <a:t>2024/10/14</a:t>
            </a:fld>
            <a:endParaRPr lang="zh-CN" altLang="en-US"/>
          </a:p>
        </p:txBody>
      </p:sp>
      <p:sp>
        <p:nvSpPr>
          <p:cNvPr id="104910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04910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790FA-43D9-4A7F-B465-EDB1D0F57E8E}" type="slidenum">
              <a:rPr lang="zh-CN" altLang="en-US" smtClean="0"/>
              <a:t>‹#›</a:t>
            </a:fld>
            <a:endParaRPr lang="zh-CN" altLang="en-US" dirty="0"/>
          </a:p>
        </p:txBody>
      </p:sp>
      <p:pic>
        <p:nvPicPr>
          <p:cNvPr id="2097246" name="图片 7"/>
          <p:cNvPicPr>
            <a:picLocks noChangeAspect="1"/>
          </p:cNvPicPr>
          <p:nvPr userDrawn="1"/>
        </p:nvPicPr>
        <p:blipFill>
          <a:blip r:embed="rId2" cstate="email"/>
          <a:stretch>
            <a:fillRect/>
          </a:stretch>
        </p:blipFill>
        <p:spPr>
          <a:xfrm>
            <a:off x="174801" y="136523"/>
            <a:ext cx="869600" cy="85897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57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1049058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1049059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49060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93370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1049061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93370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49062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8030F-AAE5-4C96-A387-17BD53048535}" type="datetimeFigureOut">
              <a:rPr lang="zh-CN" altLang="en-US" smtClean="0"/>
              <a:t>2024/10/14</a:t>
            </a:fld>
            <a:endParaRPr lang="zh-CN" altLang="en-US"/>
          </a:p>
        </p:txBody>
      </p:sp>
      <p:sp>
        <p:nvSpPr>
          <p:cNvPr id="1049063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9064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BF7C65-38A6-4AFC-97FE-6EF107319FDC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2097242" name="图片 1" descr="局徽_WPS图片"/>
          <p:cNvPicPr>
            <a:picLocks noChangeAspect="1"/>
          </p:cNvPicPr>
          <p:nvPr userDrawn="1"/>
        </p:nvPicPr>
        <p:blipFill>
          <a:blip r:embed="rId2" cstate="email"/>
          <a:stretch>
            <a:fillRect/>
          </a:stretch>
        </p:blipFill>
        <p:spPr>
          <a:xfrm>
            <a:off x="10104781" y="70016"/>
            <a:ext cx="1866355" cy="50448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95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1048996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8030F-AAE5-4C96-A387-17BD53048535}" type="datetimeFigureOut">
              <a:rPr lang="zh-CN" altLang="en-US" smtClean="0"/>
              <a:t>2024/10/14</a:t>
            </a:fld>
            <a:endParaRPr lang="zh-CN" altLang="en-US"/>
          </a:p>
        </p:txBody>
      </p:sp>
      <p:sp>
        <p:nvSpPr>
          <p:cNvPr id="1048997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998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BF7C65-38A6-4AFC-97FE-6EF107319FDC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2097239" name="图片 1" descr="局徽_WPS图片"/>
          <p:cNvPicPr>
            <a:picLocks noChangeAspect="1"/>
          </p:cNvPicPr>
          <p:nvPr userDrawn="1"/>
        </p:nvPicPr>
        <p:blipFill>
          <a:blip r:embed="rId2" cstate="email"/>
          <a:stretch>
            <a:fillRect/>
          </a:stretch>
        </p:blipFill>
        <p:spPr>
          <a:xfrm>
            <a:off x="10104781" y="70016"/>
            <a:ext cx="1866355" cy="50448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71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8030F-AAE5-4C96-A387-17BD53048535}" type="datetimeFigureOut">
              <a:rPr lang="zh-CN" altLang="en-US" smtClean="0"/>
              <a:t>2024/10/14</a:t>
            </a:fld>
            <a:endParaRPr lang="zh-CN" altLang="en-US"/>
          </a:p>
        </p:txBody>
      </p:sp>
      <p:sp>
        <p:nvSpPr>
          <p:cNvPr id="1049072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9073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BF7C65-38A6-4AFC-97FE-6EF107319FDC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279" name="组合 7"/>
          <p:cNvGrpSpPr/>
          <p:nvPr userDrawn="1"/>
        </p:nvGrpSpPr>
        <p:grpSpPr>
          <a:xfrm>
            <a:off x="6509103" y="107145"/>
            <a:ext cx="5901975" cy="858974"/>
            <a:chOff x="6509101" y="107145"/>
            <a:chExt cx="5901974" cy="858974"/>
          </a:xfrm>
        </p:grpSpPr>
        <p:pic>
          <p:nvPicPr>
            <p:cNvPr id="2097244" name="图片 5"/>
            <p:cNvPicPr>
              <a:picLocks noChangeAspect="1"/>
            </p:cNvPicPr>
            <p:nvPr userDrawn="1"/>
          </p:nvPicPr>
          <p:blipFill>
            <a:blip r:embed="rId2" cstate="email"/>
            <a:stretch>
              <a:fillRect/>
            </a:stretch>
          </p:blipFill>
          <p:spPr>
            <a:xfrm>
              <a:off x="6509101" y="107145"/>
              <a:ext cx="869600" cy="858974"/>
            </a:xfrm>
            <a:prstGeom prst="rect">
              <a:avLst/>
            </a:prstGeom>
          </p:spPr>
        </p:pic>
        <p:sp>
          <p:nvSpPr>
            <p:cNvPr id="1049074" name="文本框 6"/>
            <p:cNvSpPr txBox="1"/>
            <p:nvPr userDrawn="1"/>
          </p:nvSpPr>
          <p:spPr>
            <a:xfrm>
              <a:off x="7534276" y="136523"/>
              <a:ext cx="4876799" cy="800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>
                  <a:latin typeface="华光综艺_CNKI" panose="02000500000000000000" pitchFamily="2" charset="-122"/>
                  <a:ea typeface="华光综艺_CNKI" panose="02000500000000000000" pitchFamily="2" charset="-122"/>
                </a:rPr>
                <a:t>交通运输部水运科学研究院</a:t>
              </a:r>
              <a:endParaRPr lang="en-US" altLang="zh-CN" sz="2800" dirty="0">
                <a:latin typeface="华光综艺_CNKI" panose="02000500000000000000" pitchFamily="2" charset="-122"/>
                <a:ea typeface="华光综艺_CNKI" panose="02000500000000000000" pitchFamily="2" charset="-122"/>
              </a:endParaRPr>
            </a:p>
            <a:p>
              <a:r>
                <a:rPr lang="en-US" altLang="zh-CN" sz="1800" dirty="0">
                  <a:latin typeface="Bahnschrift SemiBold SemiCondensed" panose="020B0502040204020203" pitchFamily="34" charset="0"/>
                </a:rPr>
                <a:t>China Waterborne Transport Research Institute</a:t>
              </a:r>
              <a:endParaRPr lang="zh-CN" altLang="en-US" sz="1800" dirty="0">
                <a:latin typeface="Bahnschrift SemiBold SemiCondensed" panose="020B0502040204020203" pitchFamily="34" charset="0"/>
              </a:endParaRPr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24" name="标题 1"/>
          <p:cNvSpPr>
            <a:spLocks noGrp="1"/>
          </p:cNvSpPr>
          <p:nvPr>
            <p:ph type="title"/>
          </p:nvPr>
        </p:nvSpPr>
        <p:spPr>
          <a:xfrm>
            <a:off x="609602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049025" name="内容占位符 2"/>
          <p:cNvSpPr>
            <a:spLocks noGrp="1"/>
          </p:cNvSpPr>
          <p:nvPr>
            <p:ph idx="1" hasCustomPrompt="1"/>
          </p:nvPr>
        </p:nvSpPr>
        <p:spPr>
          <a:xfrm>
            <a:off x="4766733" y="273056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49026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609602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1049027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8030F-AAE5-4C96-A387-17BD53048535}" type="datetimeFigureOut">
              <a:rPr lang="zh-CN" altLang="en-US" smtClean="0"/>
              <a:t>2024/10/14</a:t>
            </a:fld>
            <a:endParaRPr lang="zh-CN" altLang="en-US"/>
          </a:p>
        </p:txBody>
      </p:sp>
      <p:sp>
        <p:nvSpPr>
          <p:cNvPr id="1049028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9029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BF7C65-38A6-4AFC-97FE-6EF107319FDC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2097241" name="图片 1" descr="局徽_WPS图片"/>
          <p:cNvPicPr>
            <a:picLocks noChangeAspect="1"/>
          </p:cNvPicPr>
          <p:nvPr userDrawn="1"/>
        </p:nvPicPr>
        <p:blipFill>
          <a:blip r:embed="rId2" cstate="email"/>
          <a:stretch>
            <a:fillRect/>
          </a:stretch>
        </p:blipFill>
        <p:spPr>
          <a:xfrm>
            <a:off x="10104781" y="70016"/>
            <a:ext cx="1866355" cy="50448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11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049112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</a:p>
        </p:txBody>
      </p:sp>
      <p:sp>
        <p:nvSpPr>
          <p:cNvPr id="1049113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1049114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8030F-AAE5-4C96-A387-17BD53048535}" type="datetimeFigureOut">
              <a:rPr lang="zh-CN" altLang="en-US" smtClean="0"/>
              <a:t>2024/10/14</a:t>
            </a:fld>
            <a:endParaRPr lang="zh-CN" altLang="en-US"/>
          </a:p>
        </p:txBody>
      </p:sp>
      <p:sp>
        <p:nvSpPr>
          <p:cNvPr id="1049115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9116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BF7C65-38A6-4AFC-97FE-6EF107319FDC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2097247" name="图片 1" descr="局徽_WPS图片"/>
          <p:cNvPicPr>
            <a:picLocks noChangeAspect="1"/>
          </p:cNvPicPr>
          <p:nvPr userDrawn="1"/>
        </p:nvPicPr>
        <p:blipFill>
          <a:blip r:embed="rId2" cstate="email"/>
          <a:stretch>
            <a:fillRect/>
          </a:stretch>
        </p:blipFill>
        <p:spPr>
          <a:xfrm>
            <a:off x="10104781" y="70016"/>
            <a:ext cx="1866355" cy="50448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29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1048930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48931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8030F-AAE5-4C96-A387-17BD53048535}" type="datetimeFigureOut">
              <a:rPr lang="zh-CN" altLang="en-US" smtClean="0"/>
              <a:t>2024/10/14</a:t>
            </a:fld>
            <a:endParaRPr lang="zh-CN" altLang="en-US"/>
          </a:p>
        </p:txBody>
      </p:sp>
      <p:sp>
        <p:nvSpPr>
          <p:cNvPr id="1048932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933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BF7C65-38A6-4AFC-97FE-6EF107319FDC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2097237" name="图片 1" descr="局徽_WPS图片"/>
          <p:cNvPicPr>
            <a:picLocks noChangeAspect="1"/>
          </p:cNvPicPr>
          <p:nvPr userDrawn="1"/>
        </p:nvPicPr>
        <p:blipFill>
          <a:blip r:embed="rId2" cstate="email"/>
          <a:stretch>
            <a:fillRect/>
          </a:stretch>
        </p:blipFill>
        <p:spPr>
          <a:xfrm>
            <a:off x="10104781" y="70016"/>
            <a:ext cx="1866355" cy="50448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06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44"/>
            <a:ext cx="27432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1049107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609601" y="274644"/>
            <a:ext cx="8026400" cy="5851525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49108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t>10/14/2024</a:t>
            </a:fld>
            <a:endParaRPr lang="en-US" dirty="0"/>
          </a:p>
        </p:txBody>
      </p:sp>
      <p:sp>
        <p:nvSpPr>
          <p:cNvPr id="1049109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9110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22" name="内容占位符 1"/>
          <p:cNvSpPr>
            <a:spLocks noGrp="1"/>
          </p:cNvSpPr>
          <p:nvPr>
            <p:ph/>
          </p:nvPr>
        </p:nvSpPr>
        <p:spPr>
          <a:xfrm>
            <a:off x="624417" y="620718"/>
            <a:ext cx="10972800" cy="487997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grpSp>
        <p:nvGrpSpPr>
          <p:cNvPr id="257" name="组合 3"/>
          <p:cNvGrpSpPr/>
          <p:nvPr userDrawn="1"/>
        </p:nvGrpSpPr>
        <p:grpSpPr>
          <a:xfrm>
            <a:off x="6585303" y="104776"/>
            <a:ext cx="5901975" cy="858974"/>
            <a:chOff x="6509101" y="107145"/>
            <a:chExt cx="5901974" cy="858974"/>
          </a:xfrm>
        </p:grpSpPr>
        <p:pic>
          <p:nvPicPr>
            <p:cNvPr id="2097240" name="图片 4"/>
            <p:cNvPicPr>
              <a:picLocks noChangeAspect="1"/>
            </p:cNvPicPr>
            <p:nvPr userDrawn="1"/>
          </p:nvPicPr>
          <p:blipFill>
            <a:blip r:embed="rId2" cstate="email"/>
            <a:stretch>
              <a:fillRect/>
            </a:stretch>
          </p:blipFill>
          <p:spPr>
            <a:xfrm>
              <a:off x="6509101" y="107145"/>
              <a:ext cx="869600" cy="858974"/>
            </a:xfrm>
            <a:prstGeom prst="rect">
              <a:avLst/>
            </a:prstGeom>
          </p:spPr>
        </p:pic>
        <p:sp>
          <p:nvSpPr>
            <p:cNvPr id="1049023" name="文本框 5"/>
            <p:cNvSpPr txBox="1"/>
            <p:nvPr userDrawn="1"/>
          </p:nvSpPr>
          <p:spPr>
            <a:xfrm>
              <a:off x="7534276" y="136523"/>
              <a:ext cx="4876799" cy="800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>
                  <a:latin typeface="华光综艺_CNKI" panose="02000500000000000000" pitchFamily="2" charset="-122"/>
                  <a:ea typeface="华光综艺_CNKI" panose="02000500000000000000" pitchFamily="2" charset="-122"/>
                </a:rPr>
                <a:t>交通运输部水运科学研究院</a:t>
              </a:r>
              <a:endParaRPr lang="en-US" altLang="zh-CN" sz="2800" dirty="0">
                <a:latin typeface="华光综艺_CNKI" panose="02000500000000000000" pitchFamily="2" charset="-122"/>
                <a:ea typeface="华光综艺_CNKI" panose="02000500000000000000" pitchFamily="2" charset="-122"/>
              </a:endParaRPr>
            </a:p>
            <a:p>
              <a:r>
                <a:rPr lang="en-US" altLang="zh-CN" sz="1800" dirty="0">
                  <a:latin typeface="Bahnschrift SemiBold SemiCondensed" panose="020B0502040204020203" pitchFamily="34" charset="0"/>
                </a:rPr>
                <a:t>China Waterborne Transport Research Institute</a:t>
              </a:r>
              <a:endParaRPr lang="zh-CN" altLang="en-US" sz="1800" dirty="0">
                <a:latin typeface="Bahnschrift SemiBold SemiCondensed" panose="020B0502040204020203" pitchFamily="34" charset="0"/>
              </a:endParaRPr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内容页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5" name="组合 6"/>
          <p:cNvGrpSpPr/>
          <p:nvPr userDrawn="1"/>
        </p:nvGrpSpPr>
        <p:grpSpPr>
          <a:xfrm>
            <a:off x="2" y="39303"/>
            <a:ext cx="6282268" cy="916982"/>
            <a:chOff x="0" y="182880"/>
            <a:chExt cx="6207760" cy="342494"/>
          </a:xfrm>
        </p:grpSpPr>
        <p:sp>
          <p:nvSpPr>
            <p:cNvPr id="1049098" name="矩形 19"/>
            <p:cNvSpPr/>
            <p:nvPr/>
          </p:nvSpPr>
          <p:spPr>
            <a:xfrm>
              <a:off x="0" y="182880"/>
              <a:ext cx="6015789" cy="34249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  <p:sp>
          <p:nvSpPr>
            <p:cNvPr id="1049099" name="等腰三角形 5"/>
            <p:cNvSpPr/>
            <p:nvPr/>
          </p:nvSpPr>
          <p:spPr>
            <a:xfrm rot="10800000" flipH="1">
              <a:off x="6015789" y="182880"/>
              <a:ext cx="191971" cy="327259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</p:grpSp>
      <p:grpSp>
        <p:nvGrpSpPr>
          <p:cNvPr id="296" name="组合 10"/>
          <p:cNvGrpSpPr/>
          <p:nvPr userDrawn="1"/>
        </p:nvGrpSpPr>
        <p:grpSpPr>
          <a:xfrm>
            <a:off x="6651978" y="59952"/>
            <a:ext cx="5794919" cy="876194"/>
            <a:chOff x="6509101" y="107145"/>
            <a:chExt cx="5901974" cy="858974"/>
          </a:xfrm>
        </p:grpSpPr>
        <p:pic>
          <p:nvPicPr>
            <p:cNvPr id="2097245" name="图片 11"/>
            <p:cNvPicPr>
              <a:picLocks noChangeAspect="1"/>
            </p:cNvPicPr>
            <p:nvPr userDrawn="1"/>
          </p:nvPicPr>
          <p:blipFill>
            <a:blip r:embed="rId2" cstate="email"/>
            <a:stretch>
              <a:fillRect/>
            </a:stretch>
          </p:blipFill>
          <p:spPr>
            <a:xfrm>
              <a:off x="6509101" y="107145"/>
              <a:ext cx="869600" cy="858974"/>
            </a:xfrm>
            <a:prstGeom prst="rect">
              <a:avLst/>
            </a:prstGeom>
          </p:spPr>
        </p:pic>
        <p:sp>
          <p:nvSpPr>
            <p:cNvPr id="1049100" name="文本框 12"/>
            <p:cNvSpPr txBox="1"/>
            <p:nvPr userDrawn="1"/>
          </p:nvSpPr>
          <p:spPr>
            <a:xfrm>
              <a:off x="7534275" y="136523"/>
              <a:ext cx="4876800" cy="7844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>
                  <a:latin typeface="华光综艺_CNKI" panose="02000500000000000000" pitchFamily="2" charset="-122"/>
                  <a:ea typeface="华光综艺_CNKI" panose="02000500000000000000" pitchFamily="2" charset="-122"/>
                </a:rPr>
                <a:t>交通运输部水运科学研究院</a:t>
              </a:r>
              <a:endParaRPr lang="en-US" altLang="zh-CN" sz="2800" dirty="0">
                <a:latin typeface="华光综艺_CNKI" panose="02000500000000000000" pitchFamily="2" charset="-122"/>
                <a:ea typeface="华光综艺_CNKI" panose="02000500000000000000" pitchFamily="2" charset="-122"/>
              </a:endParaRPr>
            </a:p>
            <a:p>
              <a:r>
                <a:rPr lang="en-US" altLang="zh-CN" sz="1800" dirty="0">
                  <a:latin typeface="Bahnschrift SemiBold SemiCondensed" panose="020B0502040204020203" pitchFamily="34" charset="0"/>
                </a:rPr>
                <a:t>China Waterborne Transport Research Institute</a:t>
              </a:r>
              <a:endParaRPr lang="zh-CN" altLang="en-US" sz="1800" dirty="0">
                <a:latin typeface="Bahnschrift SemiBold SemiCondensed" panose="020B0502040204020203" pitchFamily="34" charset="0"/>
              </a:endParaRPr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容页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789" name="直接连接符 2"/>
          <p:cNvCxnSpPr>
            <a:cxnSpLocks/>
          </p:cNvCxnSpPr>
          <p:nvPr userDrawn="1"/>
        </p:nvCxnSpPr>
        <p:spPr>
          <a:xfrm>
            <a:off x="0" y="39303"/>
            <a:ext cx="121920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90" name="直接连接符 3"/>
          <p:cNvCxnSpPr>
            <a:cxnSpLocks/>
          </p:cNvCxnSpPr>
          <p:nvPr userDrawn="1"/>
        </p:nvCxnSpPr>
        <p:spPr>
          <a:xfrm>
            <a:off x="0" y="602917"/>
            <a:ext cx="121920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5" name="组合 6"/>
          <p:cNvGrpSpPr/>
          <p:nvPr userDrawn="1"/>
        </p:nvGrpSpPr>
        <p:grpSpPr>
          <a:xfrm>
            <a:off x="2" y="89926"/>
            <a:ext cx="6282268" cy="470836"/>
            <a:chOff x="0" y="182880"/>
            <a:chExt cx="6207760" cy="327259"/>
          </a:xfrm>
        </p:grpSpPr>
        <p:sp>
          <p:nvSpPr>
            <p:cNvPr id="1049053" name="矩形 19"/>
            <p:cNvSpPr/>
            <p:nvPr/>
          </p:nvSpPr>
          <p:spPr>
            <a:xfrm>
              <a:off x="0" y="182880"/>
              <a:ext cx="6015789" cy="32725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  <p:sp>
          <p:nvSpPr>
            <p:cNvPr id="1049054" name="等腰三角形 5"/>
            <p:cNvSpPr/>
            <p:nvPr/>
          </p:nvSpPr>
          <p:spPr>
            <a:xfrm rot="10800000" flipH="1">
              <a:off x="6015789" y="182880"/>
              <a:ext cx="191971" cy="327259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</p:grpSp>
      <p:sp>
        <p:nvSpPr>
          <p:cNvPr id="1049055" name="等腰三角形 10"/>
          <p:cNvSpPr/>
          <p:nvPr userDrawn="1"/>
        </p:nvSpPr>
        <p:spPr>
          <a:xfrm rot="5400000">
            <a:off x="90955" y="206044"/>
            <a:ext cx="305471" cy="263337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/>
          </a:p>
        </p:txBody>
      </p:sp>
      <p:sp>
        <p:nvSpPr>
          <p:cNvPr id="1049056" name="文本占位符 12"/>
          <p:cNvSpPr>
            <a:spLocks noGrp="1"/>
          </p:cNvSpPr>
          <p:nvPr>
            <p:ph type="body" sz="quarter" idx="13"/>
          </p:nvPr>
        </p:nvSpPr>
        <p:spPr>
          <a:xfrm>
            <a:off x="487375" y="89929"/>
            <a:ext cx="5404288" cy="47083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800" b="0"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38" name="图片 27"/>
          <p:cNvPicPr>
            <a:picLocks noChangeAspect="1"/>
          </p:cNvPicPr>
          <p:nvPr userDrawn="1"/>
        </p:nvPicPr>
        <p:blipFill>
          <a:blip r:embed="rId2" cstate="email"/>
          <a:stretch>
            <a:fillRect/>
          </a:stretch>
        </p:blipFill>
        <p:spPr>
          <a:xfrm>
            <a:off x="20961" y="4"/>
            <a:ext cx="12192000" cy="6739647"/>
          </a:xfrm>
          <a:prstGeom prst="rect">
            <a:avLst/>
          </a:prstGeom>
        </p:spPr>
      </p:pic>
      <p:sp>
        <p:nvSpPr>
          <p:cNvPr id="1048934" name="直角三角形 2"/>
          <p:cNvSpPr/>
          <p:nvPr userDrawn="1"/>
        </p:nvSpPr>
        <p:spPr>
          <a:xfrm>
            <a:off x="0" y="-297"/>
            <a:ext cx="12192000" cy="6858297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800"/>
          </a:p>
        </p:txBody>
      </p:sp>
      <p:sp>
        <p:nvSpPr>
          <p:cNvPr id="1048935" name="等腰三角形 8"/>
          <p:cNvSpPr/>
          <p:nvPr userDrawn="1"/>
        </p:nvSpPr>
        <p:spPr>
          <a:xfrm rot="10800000" flipH="1">
            <a:off x="2011681" y="-1"/>
            <a:ext cx="2030931" cy="1116532"/>
          </a:xfrm>
          <a:prstGeom prst="triangle">
            <a:avLst>
              <a:gd name="adj" fmla="val 0"/>
            </a:avLst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/>
          </a:p>
        </p:txBody>
      </p:sp>
      <p:sp>
        <p:nvSpPr>
          <p:cNvPr id="1048936" name="等腰三角形 11"/>
          <p:cNvSpPr/>
          <p:nvPr userDrawn="1"/>
        </p:nvSpPr>
        <p:spPr>
          <a:xfrm rot="16175106">
            <a:off x="7343299" y="4211179"/>
            <a:ext cx="2706420" cy="2333120"/>
          </a:xfrm>
          <a:prstGeom prst="triangle">
            <a:avLst/>
          </a:prstGeom>
          <a:solidFill>
            <a:schemeClr val="tx1">
              <a:lumMod val="75000"/>
              <a:lumOff val="2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1048937" name="等腰三角形 12"/>
          <p:cNvSpPr/>
          <p:nvPr userDrawn="1"/>
        </p:nvSpPr>
        <p:spPr>
          <a:xfrm rot="1775106">
            <a:off x="7896598" y="1178277"/>
            <a:ext cx="2706420" cy="2333120"/>
          </a:xfrm>
          <a:prstGeom prst="triangle">
            <a:avLst/>
          </a:prstGeom>
          <a:solidFill>
            <a:schemeClr val="tx2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/>
          </a:p>
        </p:txBody>
      </p:sp>
      <p:sp>
        <p:nvSpPr>
          <p:cNvPr id="1048938" name="文本占位符 10"/>
          <p:cNvSpPr>
            <a:spLocks noGrp="1"/>
          </p:cNvSpPr>
          <p:nvPr>
            <p:ph type="body" sz="quarter" idx="10" hasCustomPrompt="1"/>
          </p:nvPr>
        </p:nvSpPr>
        <p:spPr>
          <a:xfrm>
            <a:off x="506774" y="2205728"/>
            <a:ext cx="3670119" cy="173409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3800" b="1">
                <a:solidFill>
                  <a:schemeClr val="accent2"/>
                </a:solidFill>
              </a:defRPr>
            </a:lvl1pPr>
          </a:lstStyle>
          <a:p>
            <a:pPr lvl="0"/>
            <a:r>
              <a:rPr kumimoji="1" lang="en-US" altLang="zh-CN" dirty="0"/>
              <a:t>2016</a:t>
            </a:r>
            <a:endParaRPr kumimoji="1" lang="zh-CN" altLang="en-US" dirty="0"/>
          </a:p>
        </p:txBody>
      </p:sp>
      <p:cxnSp>
        <p:nvCxnSpPr>
          <p:cNvPr id="3145788" name="直接连接符 20"/>
          <p:cNvCxnSpPr>
            <a:cxnSpLocks/>
          </p:cNvCxnSpPr>
          <p:nvPr userDrawn="1"/>
        </p:nvCxnSpPr>
        <p:spPr>
          <a:xfrm>
            <a:off x="506774" y="3939826"/>
            <a:ext cx="3670119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939" name="文本占位符 12"/>
          <p:cNvSpPr>
            <a:spLocks noGrp="1"/>
          </p:cNvSpPr>
          <p:nvPr>
            <p:ph type="body" sz="quarter" idx="11"/>
          </p:nvPr>
        </p:nvSpPr>
        <p:spPr>
          <a:xfrm>
            <a:off x="506771" y="4027410"/>
            <a:ext cx="5467120" cy="17711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60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048940" name="文本占位符 12"/>
          <p:cNvSpPr>
            <a:spLocks noGrp="1"/>
          </p:cNvSpPr>
          <p:nvPr>
            <p:ph type="body" sz="quarter" idx="12"/>
          </p:nvPr>
        </p:nvSpPr>
        <p:spPr>
          <a:xfrm>
            <a:off x="506771" y="5801526"/>
            <a:ext cx="5467120" cy="3037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048941" name="文本占位符 12"/>
          <p:cNvSpPr>
            <a:spLocks noGrp="1"/>
          </p:cNvSpPr>
          <p:nvPr>
            <p:ph type="body" sz="quarter" idx="13"/>
          </p:nvPr>
        </p:nvSpPr>
        <p:spPr>
          <a:xfrm>
            <a:off x="506771" y="6105273"/>
            <a:ext cx="5467120" cy="3406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048942" name="等腰三角形 10"/>
          <p:cNvSpPr/>
          <p:nvPr userDrawn="1"/>
        </p:nvSpPr>
        <p:spPr>
          <a:xfrm rot="8975106">
            <a:off x="10257475" y="3185703"/>
            <a:ext cx="2706420" cy="2333120"/>
          </a:xfrm>
          <a:prstGeom prst="triangle">
            <a:avLst/>
          </a:prstGeom>
          <a:solidFill>
            <a:schemeClr val="accent3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1048943" name="等腰三角形 14"/>
          <p:cNvSpPr/>
          <p:nvPr userDrawn="1"/>
        </p:nvSpPr>
        <p:spPr>
          <a:xfrm rot="19830578">
            <a:off x="3349066" y="-168596"/>
            <a:ext cx="2254799" cy="1943791"/>
          </a:xfrm>
          <a:prstGeom prst="triangl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800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6" name="标题 1"/>
          <p:cNvSpPr>
            <a:spLocks noGrp="1"/>
          </p:cNvSpPr>
          <p:nvPr>
            <p:ph type="ctrTitle"/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48647" name="副标题 2"/>
          <p:cNvSpPr>
            <a:spLocks noGrp="1"/>
          </p:cNvSpPr>
          <p:nvPr>
            <p:ph type="subTitle" idx="1"/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1048648" name="日期占位符 1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2024/10/14</a:t>
            </a:fld>
            <a:endParaRPr lang="zh-CN" altLang="en-US"/>
          </a:p>
        </p:txBody>
      </p:sp>
      <p:sp>
        <p:nvSpPr>
          <p:cNvPr id="1048649" name="页脚占位符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048650" name="灯片编号占位符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34" name="标题 1"/>
          <p:cNvSpPr>
            <a:spLocks noGrp="1"/>
          </p:cNvSpPr>
          <p:nvPr>
            <p:ph type="title"/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49135" name="内容占位符 2"/>
          <p:cNvSpPr>
            <a:spLocks noGrp="1"/>
          </p:cNvSpPr>
          <p:nvPr>
            <p:ph idx="1"/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49136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2024/10/14</a:t>
            </a:fld>
            <a:endParaRPr lang="zh-CN" altLang="en-US"/>
          </a:p>
        </p:txBody>
      </p:sp>
      <p:sp>
        <p:nvSpPr>
          <p:cNvPr id="1049137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9138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57" name="标题 1"/>
          <p:cNvSpPr>
            <a:spLocks noGrp="1"/>
          </p:cNvSpPr>
          <p:nvPr>
            <p:ph type="title" hasCustomPrompt="1"/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1049158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18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1049159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2024/10/14</a:t>
            </a:fld>
            <a:endParaRPr lang="zh-CN" altLang="en-US"/>
          </a:p>
        </p:txBody>
      </p:sp>
      <p:sp>
        <p:nvSpPr>
          <p:cNvPr id="1049160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9161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39" name="标题 1"/>
          <p:cNvSpPr>
            <a:spLocks noGrp="1"/>
          </p:cNvSpPr>
          <p:nvPr>
            <p:ph type="title"/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49140" name="内容占位符 2"/>
          <p:cNvSpPr>
            <a:spLocks noGrp="1"/>
          </p:cNvSpPr>
          <p:nvPr>
            <p:ph sz="half" idx="1"/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49141" name="内容占位符 3"/>
          <p:cNvSpPr>
            <a:spLocks noGrp="1"/>
          </p:cNvSpPr>
          <p:nvPr>
            <p:ph sz="half" idx="2"/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049142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2024/10/14</a:t>
            </a:fld>
            <a:endParaRPr lang="zh-CN" altLang="en-US"/>
          </a:p>
        </p:txBody>
      </p:sp>
      <p:sp>
        <p:nvSpPr>
          <p:cNvPr id="1049143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9144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49" name="标题 1"/>
          <p:cNvSpPr>
            <a:spLocks noGrp="1"/>
          </p:cNvSpPr>
          <p:nvPr>
            <p:ph type="title"/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49150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1049151" name="内容占位符 3"/>
          <p:cNvSpPr>
            <a:spLocks noGrp="1"/>
          </p:cNvSpPr>
          <p:nvPr>
            <p:ph sz="half" idx="2"/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49152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235751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单击此处编辑文本</a:t>
            </a:r>
          </a:p>
        </p:txBody>
      </p:sp>
      <p:sp>
        <p:nvSpPr>
          <p:cNvPr id="1049153" name="内容占位符 5"/>
          <p:cNvSpPr>
            <a:spLocks noGrp="1"/>
          </p:cNvSpPr>
          <p:nvPr>
            <p:ph sz="quarter" idx="4"/>
          </p:nvPr>
        </p:nvSpPr>
        <p:spPr>
          <a:xfrm>
            <a:off x="6235751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49154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2024/10/14</a:t>
            </a:fld>
            <a:endParaRPr lang="zh-CN" altLang="en-US"/>
          </a:p>
        </p:txBody>
      </p:sp>
      <p:sp>
        <p:nvSpPr>
          <p:cNvPr id="1049155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9156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0" name="标题 1"/>
          <p:cNvSpPr>
            <a:spLocks noGrp="1"/>
          </p:cNvSpPr>
          <p:nvPr>
            <p:ph type="title"/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48621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2024/10/14</a:t>
            </a:fld>
            <a:endParaRPr lang="zh-CN" altLang="en-US"/>
          </a:p>
        </p:txBody>
      </p:sp>
      <p:sp>
        <p:nvSpPr>
          <p:cNvPr id="1048622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623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31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2024/10/14</a:t>
            </a:fld>
            <a:endParaRPr lang="zh-CN" altLang="en-US"/>
          </a:p>
        </p:txBody>
      </p:sp>
      <p:sp>
        <p:nvSpPr>
          <p:cNvPr id="1049132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9133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72" name="图片占位符 2"/>
          <p:cNvSpPr>
            <a:spLocks noGrp="1"/>
          </p:cNvSpPr>
          <p:nvPr>
            <p:ph type="pic" idx="1"/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1049173" name="文本占位符 3"/>
          <p:cNvSpPr>
            <a:spLocks noGrp="1"/>
          </p:cNvSpPr>
          <p:nvPr>
            <p:ph type="body" sz="half" idx="2"/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049174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2024/10/14</a:t>
            </a:fld>
            <a:endParaRPr lang="zh-CN" altLang="en-US" dirty="0"/>
          </a:p>
        </p:txBody>
      </p:sp>
      <p:sp>
        <p:nvSpPr>
          <p:cNvPr id="1049175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049176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049177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67" name="竖排标题 1"/>
          <p:cNvSpPr>
            <a:spLocks noGrp="1"/>
          </p:cNvSpPr>
          <p:nvPr>
            <p:ph type="title" orient="vert" hasCustomPrompt="1"/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/>
              <a:t>单击此处编辑标题</a:t>
            </a:r>
          </a:p>
        </p:txBody>
      </p:sp>
      <p:sp>
        <p:nvSpPr>
          <p:cNvPr id="1049168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594" indent="-228594">
              <a:spcAft>
                <a:spcPts val="1000"/>
              </a:spcAft>
              <a:defRPr spc="300"/>
            </a:lvl1pPr>
            <a:lvl2pPr marL="685783" indent="-228594">
              <a:defRPr spc="300"/>
            </a:lvl2pPr>
            <a:lvl3pPr marL="1142971" indent="-228594">
              <a:defRPr spc="300"/>
            </a:lvl3pPr>
            <a:lvl4pPr marL="1600160" indent="-228594">
              <a:defRPr spc="300"/>
            </a:lvl4pPr>
            <a:lvl5pPr marL="2057349" indent="-228594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049169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2024/10/14</a:t>
            </a:fld>
            <a:endParaRPr lang="zh-CN" altLang="en-US"/>
          </a:p>
        </p:txBody>
      </p:sp>
      <p:sp>
        <p:nvSpPr>
          <p:cNvPr id="1049170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9171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第一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30" name="矩形 57"/>
          <p:cNvSpPr/>
          <p:nvPr/>
        </p:nvSpPr>
        <p:spPr>
          <a:xfrm>
            <a:off x="1" y="1198956"/>
            <a:ext cx="12191187" cy="1546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9" rIns="121917" bIns="60959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zh-CN" altLang="en-US" sz="1800" dirty="0">
              <a:ea typeface="微软雅黑" panose="020B0503020204020204" pitchFamily="34" charset="-122"/>
            </a:endParaRPr>
          </a:p>
        </p:txBody>
      </p:sp>
      <p:grpSp>
        <p:nvGrpSpPr>
          <p:cNvPr id="261" name="组合 77"/>
          <p:cNvGrpSpPr/>
          <p:nvPr/>
        </p:nvGrpSpPr>
        <p:grpSpPr>
          <a:xfrm>
            <a:off x="6957256" y="285730"/>
            <a:ext cx="996377" cy="1000132"/>
            <a:chOff x="6170529" y="285728"/>
            <a:chExt cx="996247" cy="1000132"/>
          </a:xfrm>
        </p:grpSpPr>
        <p:grpSp>
          <p:nvGrpSpPr>
            <p:cNvPr id="262" name="组合 31"/>
            <p:cNvGrpSpPr/>
            <p:nvPr/>
          </p:nvGrpSpPr>
          <p:grpSpPr>
            <a:xfrm>
              <a:off x="6369783" y="285728"/>
              <a:ext cx="597719" cy="597720"/>
              <a:chOff x="6501056" y="1873013"/>
              <a:chExt cx="696763" cy="696763"/>
            </a:xfrm>
          </p:grpSpPr>
          <p:sp>
            <p:nvSpPr>
              <p:cNvPr id="1049031" name="椭圆 31"/>
              <p:cNvSpPr/>
              <p:nvPr/>
            </p:nvSpPr>
            <p:spPr>
              <a:xfrm>
                <a:off x="6501056" y="1873013"/>
                <a:ext cx="696763" cy="696763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bg1"/>
                </a:solidFill>
              </a:ln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25"/>
              </a:p>
            </p:txBody>
          </p:sp>
          <p:grpSp>
            <p:nvGrpSpPr>
              <p:cNvPr id="263" name="组合 113"/>
              <p:cNvGrpSpPr>
                <a:grpSpLocks noChangeAspect="1"/>
              </p:cNvGrpSpPr>
              <p:nvPr/>
            </p:nvGrpSpPr>
            <p:grpSpPr>
              <a:xfrm>
                <a:off x="6616028" y="1996256"/>
                <a:ext cx="466830" cy="450242"/>
                <a:chOff x="7019925" y="5499100"/>
                <a:chExt cx="312738" cy="301626"/>
              </a:xfrm>
              <a:solidFill>
                <a:srgbClr val="BBBE2C"/>
              </a:solidFill>
            </p:grpSpPr>
            <p:sp>
              <p:nvSpPr>
                <p:cNvPr id="1049032" name="Freeform 252"/>
                <p:cNvSpPr/>
                <p:nvPr/>
              </p:nvSpPr>
              <p:spPr bwMode="auto">
                <a:xfrm>
                  <a:off x="7069138" y="5567363"/>
                  <a:ext cx="214313" cy="233363"/>
                </a:xfrm>
                <a:custGeom>
                  <a:avLst/>
                  <a:gdLst>
                    <a:gd name="T0" fmla="*/ 0 w 57"/>
                    <a:gd name="T1" fmla="*/ 26 h 62"/>
                    <a:gd name="T2" fmla="*/ 0 w 57"/>
                    <a:gd name="T3" fmla="*/ 59 h 62"/>
                    <a:gd name="T4" fmla="*/ 2 w 57"/>
                    <a:gd name="T5" fmla="*/ 62 h 62"/>
                    <a:gd name="T6" fmla="*/ 4 w 57"/>
                    <a:gd name="T7" fmla="*/ 62 h 62"/>
                    <a:gd name="T8" fmla="*/ 19 w 57"/>
                    <a:gd name="T9" fmla="*/ 62 h 62"/>
                    <a:gd name="T10" fmla="*/ 21 w 57"/>
                    <a:gd name="T11" fmla="*/ 62 h 62"/>
                    <a:gd name="T12" fmla="*/ 21 w 57"/>
                    <a:gd name="T13" fmla="*/ 61 h 62"/>
                    <a:gd name="T14" fmla="*/ 21 w 57"/>
                    <a:gd name="T15" fmla="*/ 45 h 62"/>
                    <a:gd name="T16" fmla="*/ 36 w 57"/>
                    <a:gd name="T17" fmla="*/ 45 h 62"/>
                    <a:gd name="T18" fmla="*/ 36 w 57"/>
                    <a:gd name="T19" fmla="*/ 61 h 62"/>
                    <a:gd name="T20" fmla="*/ 37 w 57"/>
                    <a:gd name="T21" fmla="*/ 62 h 62"/>
                    <a:gd name="T22" fmla="*/ 38 w 57"/>
                    <a:gd name="T23" fmla="*/ 62 h 62"/>
                    <a:gd name="T24" fmla="*/ 53 w 57"/>
                    <a:gd name="T25" fmla="*/ 62 h 62"/>
                    <a:gd name="T26" fmla="*/ 56 w 57"/>
                    <a:gd name="T27" fmla="*/ 62 h 62"/>
                    <a:gd name="T28" fmla="*/ 57 w 57"/>
                    <a:gd name="T29" fmla="*/ 59 h 62"/>
                    <a:gd name="T30" fmla="*/ 57 w 57"/>
                    <a:gd name="T31" fmla="*/ 26 h 62"/>
                    <a:gd name="T32" fmla="*/ 29 w 57"/>
                    <a:gd name="T33" fmla="*/ 0 h 62"/>
                    <a:gd name="T34" fmla="*/ 0 w 57"/>
                    <a:gd name="T35" fmla="*/ 26 h 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57" h="62">
                      <a:moveTo>
                        <a:pt x="0" y="26"/>
                      </a:moveTo>
                      <a:cubicBezTo>
                        <a:pt x="0" y="59"/>
                        <a:pt x="0" y="59"/>
                        <a:pt x="0" y="59"/>
                      </a:cubicBezTo>
                      <a:cubicBezTo>
                        <a:pt x="0" y="61"/>
                        <a:pt x="1" y="62"/>
                        <a:pt x="2" y="62"/>
                      </a:cubicBezTo>
                      <a:cubicBezTo>
                        <a:pt x="3" y="62"/>
                        <a:pt x="3" y="62"/>
                        <a:pt x="4" y="62"/>
                      </a:cubicBezTo>
                      <a:cubicBezTo>
                        <a:pt x="19" y="62"/>
                        <a:pt x="19" y="62"/>
                        <a:pt x="19" y="62"/>
                      </a:cubicBezTo>
                      <a:cubicBezTo>
                        <a:pt x="20" y="62"/>
                        <a:pt x="20" y="62"/>
                        <a:pt x="21" y="62"/>
                      </a:cubicBezTo>
                      <a:cubicBezTo>
                        <a:pt x="21" y="62"/>
                        <a:pt x="21" y="61"/>
                        <a:pt x="21" y="61"/>
                      </a:cubicBezTo>
                      <a:cubicBezTo>
                        <a:pt x="21" y="45"/>
                        <a:pt x="21" y="45"/>
                        <a:pt x="21" y="45"/>
                      </a:cubicBezTo>
                      <a:cubicBezTo>
                        <a:pt x="36" y="45"/>
                        <a:pt x="36" y="45"/>
                        <a:pt x="36" y="45"/>
                      </a:cubicBezTo>
                      <a:cubicBezTo>
                        <a:pt x="36" y="61"/>
                        <a:pt x="36" y="61"/>
                        <a:pt x="36" y="61"/>
                      </a:cubicBezTo>
                      <a:cubicBezTo>
                        <a:pt x="36" y="61"/>
                        <a:pt x="37" y="62"/>
                        <a:pt x="37" y="62"/>
                      </a:cubicBezTo>
                      <a:cubicBezTo>
                        <a:pt x="37" y="62"/>
                        <a:pt x="38" y="62"/>
                        <a:pt x="38" y="62"/>
                      </a:cubicBezTo>
                      <a:cubicBezTo>
                        <a:pt x="53" y="62"/>
                        <a:pt x="53" y="62"/>
                        <a:pt x="53" y="62"/>
                      </a:cubicBezTo>
                      <a:cubicBezTo>
                        <a:pt x="54" y="62"/>
                        <a:pt x="55" y="62"/>
                        <a:pt x="56" y="62"/>
                      </a:cubicBezTo>
                      <a:cubicBezTo>
                        <a:pt x="56" y="62"/>
                        <a:pt x="57" y="61"/>
                        <a:pt x="57" y="59"/>
                      </a:cubicBezTo>
                      <a:cubicBezTo>
                        <a:pt x="57" y="26"/>
                        <a:pt x="57" y="26"/>
                        <a:pt x="57" y="26"/>
                      </a:cubicBezTo>
                      <a:cubicBezTo>
                        <a:pt x="29" y="0"/>
                        <a:pt x="29" y="0"/>
                        <a:pt x="29" y="0"/>
                      </a:cubicBezTo>
                      <a:lnTo>
                        <a:pt x="0" y="26"/>
                      </a:lnTo>
                      <a:close/>
                    </a:path>
                  </a:pathLst>
                </a:custGeom>
                <a:solidFill>
                  <a:srgbClr val="008BB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25"/>
                </a:p>
              </p:txBody>
            </p:sp>
            <p:sp>
              <p:nvSpPr>
                <p:cNvPr id="1049033" name="Freeform 253"/>
                <p:cNvSpPr/>
                <p:nvPr/>
              </p:nvSpPr>
              <p:spPr bwMode="auto">
                <a:xfrm>
                  <a:off x="7019925" y="5499100"/>
                  <a:ext cx="312738" cy="169863"/>
                </a:xfrm>
                <a:custGeom>
                  <a:avLst/>
                  <a:gdLst>
                    <a:gd name="T0" fmla="*/ 81 w 83"/>
                    <a:gd name="T1" fmla="*/ 35 h 45"/>
                    <a:gd name="T2" fmla="*/ 68 w 83"/>
                    <a:gd name="T3" fmla="*/ 23 h 45"/>
                    <a:gd name="T4" fmla="*/ 68 w 83"/>
                    <a:gd name="T5" fmla="*/ 4 h 45"/>
                    <a:gd name="T6" fmla="*/ 66 w 83"/>
                    <a:gd name="T7" fmla="*/ 2 h 45"/>
                    <a:gd name="T8" fmla="*/ 61 w 83"/>
                    <a:gd name="T9" fmla="*/ 2 h 45"/>
                    <a:gd name="T10" fmla="*/ 59 w 83"/>
                    <a:gd name="T11" fmla="*/ 4 h 45"/>
                    <a:gd name="T12" fmla="*/ 59 w 83"/>
                    <a:gd name="T13" fmla="*/ 15 h 45"/>
                    <a:gd name="T14" fmla="*/ 45 w 83"/>
                    <a:gd name="T15" fmla="*/ 2 h 45"/>
                    <a:gd name="T16" fmla="*/ 38 w 83"/>
                    <a:gd name="T17" fmla="*/ 2 h 45"/>
                    <a:gd name="T18" fmla="*/ 2 w 83"/>
                    <a:gd name="T19" fmla="*/ 35 h 45"/>
                    <a:gd name="T20" fmla="*/ 2 w 83"/>
                    <a:gd name="T21" fmla="*/ 43 h 45"/>
                    <a:gd name="T22" fmla="*/ 6 w 83"/>
                    <a:gd name="T23" fmla="*/ 44 h 45"/>
                    <a:gd name="T24" fmla="*/ 10 w 83"/>
                    <a:gd name="T25" fmla="*/ 43 h 45"/>
                    <a:gd name="T26" fmla="*/ 42 w 83"/>
                    <a:gd name="T27" fmla="*/ 13 h 45"/>
                    <a:gd name="T28" fmla="*/ 74 w 83"/>
                    <a:gd name="T29" fmla="*/ 43 h 45"/>
                    <a:gd name="T30" fmla="*/ 81 w 83"/>
                    <a:gd name="T31" fmla="*/ 43 h 45"/>
                    <a:gd name="T32" fmla="*/ 81 w 83"/>
                    <a:gd name="T33" fmla="*/ 35 h 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83" h="45">
                      <a:moveTo>
                        <a:pt x="81" y="35"/>
                      </a:moveTo>
                      <a:cubicBezTo>
                        <a:pt x="68" y="23"/>
                        <a:pt x="68" y="23"/>
                        <a:pt x="68" y="23"/>
                      </a:cubicBezTo>
                      <a:cubicBezTo>
                        <a:pt x="68" y="4"/>
                        <a:pt x="68" y="4"/>
                        <a:pt x="68" y="4"/>
                      </a:cubicBezTo>
                      <a:cubicBezTo>
                        <a:pt x="68" y="3"/>
                        <a:pt x="67" y="2"/>
                        <a:pt x="66" y="2"/>
                      </a:cubicBezTo>
                      <a:cubicBezTo>
                        <a:pt x="61" y="2"/>
                        <a:pt x="61" y="2"/>
                        <a:pt x="61" y="2"/>
                      </a:cubicBezTo>
                      <a:cubicBezTo>
                        <a:pt x="60" y="2"/>
                        <a:pt x="59" y="3"/>
                        <a:pt x="59" y="4"/>
                      </a:cubicBezTo>
                      <a:cubicBezTo>
                        <a:pt x="59" y="15"/>
                        <a:pt x="59" y="15"/>
                        <a:pt x="59" y="15"/>
                      </a:cubicBezTo>
                      <a:cubicBezTo>
                        <a:pt x="45" y="2"/>
                        <a:pt x="45" y="2"/>
                        <a:pt x="45" y="2"/>
                      </a:cubicBezTo>
                      <a:cubicBezTo>
                        <a:pt x="43" y="0"/>
                        <a:pt x="40" y="0"/>
                        <a:pt x="38" y="2"/>
                      </a:cubicBezTo>
                      <a:cubicBezTo>
                        <a:pt x="2" y="35"/>
                        <a:pt x="2" y="35"/>
                        <a:pt x="2" y="35"/>
                      </a:cubicBezTo>
                      <a:cubicBezTo>
                        <a:pt x="0" y="37"/>
                        <a:pt x="0" y="40"/>
                        <a:pt x="2" y="43"/>
                      </a:cubicBezTo>
                      <a:cubicBezTo>
                        <a:pt x="3" y="44"/>
                        <a:pt x="5" y="44"/>
                        <a:pt x="6" y="44"/>
                      </a:cubicBezTo>
                      <a:cubicBezTo>
                        <a:pt x="7" y="44"/>
                        <a:pt x="9" y="44"/>
                        <a:pt x="10" y="43"/>
                      </a:cubicBezTo>
                      <a:cubicBezTo>
                        <a:pt x="42" y="13"/>
                        <a:pt x="42" y="13"/>
                        <a:pt x="42" y="13"/>
                      </a:cubicBezTo>
                      <a:cubicBezTo>
                        <a:pt x="74" y="43"/>
                        <a:pt x="74" y="43"/>
                        <a:pt x="74" y="43"/>
                      </a:cubicBezTo>
                      <a:cubicBezTo>
                        <a:pt x="76" y="45"/>
                        <a:pt x="80" y="45"/>
                        <a:pt x="81" y="43"/>
                      </a:cubicBezTo>
                      <a:cubicBezTo>
                        <a:pt x="83" y="40"/>
                        <a:pt x="83" y="37"/>
                        <a:pt x="81" y="35"/>
                      </a:cubicBezTo>
                      <a:close/>
                    </a:path>
                  </a:pathLst>
                </a:custGeom>
                <a:solidFill>
                  <a:srgbClr val="008BB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25"/>
                </a:p>
              </p:txBody>
            </p:sp>
          </p:grpSp>
        </p:grpSp>
        <p:sp>
          <p:nvSpPr>
            <p:cNvPr id="1049034" name="矩形 30"/>
            <p:cNvSpPr/>
            <p:nvPr/>
          </p:nvSpPr>
          <p:spPr>
            <a:xfrm>
              <a:off x="6170529" y="916528"/>
              <a:ext cx="99624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01</a:t>
              </a:r>
              <a:r>
                <a:rPr lang="zh-CN" altLang="en-US" sz="1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endParaRPr lang="zh-CN" altLang="en-US" sz="1800" dirty="0"/>
            </a:p>
          </p:txBody>
        </p:sp>
      </p:grpSp>
      <p:grpSp>
        <p:nvGrpSpPr>
          <p:cNvPr id="264" name="组合 78"/>
          <p:cNvGrpSpPr/>
          <p:nvPr/>
        </p:nvGrpSpPr>
        <p:grpSpPr>
          <a:xfrm>
            <a:off x="7957518" y="285730"/>
            <a:ext cx="996377" cy="1000132"/>
            <a:chOff x="7367116" y="285728"/>
            <a:chExt cx="996247" cy="1000132"/>
          </a:xfrm>
        </p:grpSpPr>
        <p:grpSp>
          <p:nvGrpSpPr>
            <p:cNvPr id="265" name="组合 36"/>
            <p:cNvGrpSpPr/>
            <p:nvPr/>
          </p:nvGrpSpPr>
          <p:grpSpPr>
            <a:xfrm>
              <a:off x="7566379" y="285728"/>
              <a:ext cx="597720" cy="597720"/>
              <a:chOff x="6501056" y="2921024"/>
              <a:chExt cx="696763" cy="696763"/>
            </a:xfrm>
          </p:grpSpPr>
          <p:sp>
            <p:nvSpPr>
              <p:cNvPr id="1049035" name="椭圆 38"/>
              <p:cNvSpPr/>
              <p:nvPr/>
            </p:nvSpPr>
            <p:spPr>
              <a:xfrm>
                <a:off x="6501056" y="2921024"/>
                <a:ext cx="696763" cy="696763"/>
              </a:xfrm>
              <a:prstGeom prst="ellipse">
                <a:avLst/>
              </a:prstGeom>
              <a:solidFill>
                <a:srgbClr val="EEEEEE"/>
              </a:solidFill>
              <a:ln>
                <a:solidFill>
                  <a:schemeClr val="bg1"/>
                </a:solidFill>
              </a:ln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25"/>
              </a:p>
            </p:txBody>
          </p:sp>
          <p:grpSp>
            <p:nvGrpSpPr>
              <p:cNvPr id="266" name="组合 118"/>
              <p:cNvGrpSpPr>
                <a:grpSpLocks noChangeAspect="1"/>
              </p:cNvGrpSpPr>
              <p:nvPr/>
            </p:nvGrpSpPr>
            <p:grpSpPr>
              <a:xfrm>
                <a:off x="6636672" y="3066937"/>
                <a:ext cx="455384" cy="390650"/>
                <a:chOff x="5084763" y="971550"/>
                <a:chExt cx="323850" cy="277813"/>
              </a:xfrm>
              <a:solidFill>
                <a:srgbClr val="4ABAB5"/>
              </a:solidFill>
            </p:grpSpPr>
            <p:sp>
              <p:nvSpPr>
                <p:cNvPr id="1049036" name="Freeform 301"/>
                <p:cNvSpPr>
                  <a:spLocks noEditPoints="1"/>
                </p:cNvSpPr>
                <p:nvPr/>
              </p:nvSpPr>
              <p:spPr bwMode="auto">
                <a:xfrm>
                  <a:off x="5191125" y="1031875"/>
                  <a:ext cx="217488" cy="217488"/>
                </a:xfrm>
                <a:custGeom>
                  <a:avLst/>
                  <a:gdLst>
                    <a:gd name="T0" fmla="*/ 6 w 58"/>
                    <a:gd name="T1" fmla="*/ 14 h 58"/>
                    <a:gd name="T2" fmla="*/ 7 w 58"/>
                    <a:gd name="T3" fmla="*/ 19 h 58"/>
                    <a:gd name="T4" fmla="*/ 4 w 58"/>
                    <a:gd name="T5" fmla="*/ 20 h 58"/>
                    <a:gd name="T6" fmla="*/ 0 w 58"/>
                    <a:gd name="T7" fmla="*/ 23 h 58"/>
                    <a:gd name="T8" fmla="*/ 2 w 58"/>
                    <a:gd name="T9" fmla="*/ 27 h 58"/>
                    <a:gd name="T10" fmla="*/ 5 w 58"/>
                    <a:gd name="T11" fmla="*/ 31 h 58"/>
                    <a:gd name="T12" fmla="*/ 2 w 58"/>
                    <a:gd name="T13" fmla="*/ 34 h 58"/>
                    <a:gd name="T14" fmla="*/ 1 w 58"/>
                    <a:gd name="T15" fmla="*/ 38 h 58"/>
                    <a:gd name="T16" fmla="*/ 5 w 58"/>
                    <a:gd name="T17" fmla="*/ 41 h 58"/>
                    <a:gd name="T18" fmla="*/ 8 w 58"/>
                    <a:gd name="T19" fmla="*/ 42 h 58"/>
                    <a:gd name="T20" fmla="*/ 8 w 58"/>
                    <a:gd name="T21" fmla="*/ 46 h 58"/>
                    <a:gd name="T22" fmla="*/ 9 w 58"/>
                    <a:gd name="T23" fmla="*/ 51 h 58"/>
                    <a:gd name="T24" fmla="*/ 14 w 58"/>
                    <a:gd name="T25" fmla="*/ 51 h 58"/>
                    <a:gd name="T26" fmla="*/ 18 w 58"/>
                    <a:gd name="T27" fmla="*/ 51 h 58"/>
                    <a:gd name="T28" fmla="*/ 19 w 58"/>
                    <a:gd name="T29" fmla="*/ 54 h 58"/>
                    <a:gd name="T30" fmla="*/ 22 w 58"/>
                    <a:gd name="T31" fmla="*/ 58 h 58"/>
                    <a:gd name="T32" fmla="*/ 27 w 58"/>
                    <a:gd name="T33" fmla="*/ 56 h 58"/>
                    <a:gd name="T34" fmla="*/ 31 w 58"/>
                    <a:gd name="T35" fmla="*/ 53 h 58"/>
                    <a:gd name="T36" fmla="*/ 33 w 58"/>
                    <a:gd name="T37" fmla="*/ 56 h 58"/>
                    <a:gd name="T38" fmla="*/ 38 w 58"/>
                    <a:gd name="T39" fmla="*/ 57 h 58"/>
                    <a:gd name="T40" fmla="*/ 40 w 58"/>
                    <a:gd name="T41" fmla="*/ 53 h 58"/>
                    <a:gd name="T42" fmla="*/ 42 w 58"/>
                    <a:gd name="T43" fmla="*/ 49 h 58"/>
                    <a:gd name="T44" fmla="*/ 46 w 58"/>
                    <a:gd name="T45" fmla="*/ 50 h 58"/>
                    <a:gd name="T46" fmla="*/ 50 w 58"/>
                    <a:gd name="T47" fmla="*/ 49 h 58"/>
                    <a:gd name="T48" fmla="*/ 51 w 58"/>
                    <a:gd name="T49" fmla="*/ 44 h 58"/>
                    <a:gd name="T50" fmla="*/ 50 w 58"/>
                    <a:gd name="T51" fmla="*/ 40 h 58"/>
                    <a:gd name="T52" fmla="*/ 54 w 58"/>
                    <a:gd name="T53" fmla="*/ 39 h 58"/>
                    <a:gd name="T54" fmla="*/ 57 w 58"/>
                    <a:gd name="T55" fmla="*/ 35 h 58"/>
                    <a:gd name="T56" fmla="*/ 55 w 58"/>
                    <a:gd name="T57" fmla="*/ 31 h 58"/>
                    <a:gd name="T58" fmla="*/ 52 w 58"/>
                    <a:gd name="T59" fmla="*/ 27 h 58"/>
                    <a:gd name="T60" fmla="*/ 55 w 58"/>
                    <a:gd name="T61" fmla="*/ 25 h 58"/>
                    <a:gd name="T62" fmla="*/ 56 w 58"/>
                    <a:gd name="T63" fmla="*/ 20 h 58"/>
                    <a:gd name="T64" fmla="*/ 53 w 58"/>
                    <a:gd name="T65" fmla="*/ 18 h 58"/>
                    <a:gd name="T66" fmla="*/ 48 w 58"/>
                    <a:gd name="T67" fmla="*/ 16 h 58"/>
                    <a:gd name="T68" fmla="*/ 49 w 58"/>
                    <a:gd name="T69" fmla="*/ 12 h 58"/>
                    <a:gd name="T70" fmla="*/ 48 w 58"/>
                    <a:gd name="T71" fmla="*/ 8 h 58"/>
                    <a:gd name="T72" fmla="*/ 44 w 58"/>
                    <a:gd name="T73" fmla="*/ 7 h 58"/>
                    <a:gd name="T74" fmla="*/ 39 w 58"/>
                    <a:gd name="T75" fmla="*/ 8 h 58"/>
                    <a:gd name="T76" fmla="*/ 38 w 58"/>
                    <a:gd name="T77" fmla="*/ 4 h 58"/>
                    <a:gd name="T78" fmla="*/ 35 w 58"/>
                    <a:gd name="T79" fmla="*/ 1 h 58"/>
                    <a:gd name="T80" fmla="*/ 30 w 58"/>
                    <a:gd name="T81" fmla="*/ 3 h 58"/>
                    <a:gd name="T82" fmla="*/ 27 w 58"/>
                    <a:gd name="T83" fmla="*/ 5 h 58"/>
                    <a:gd name="T84" fmla="*/ 24 w 58"/>
                    <a:gd name="T85" fmla="*/ 3 h 58"/>
                    <a:gd name="T86" fmla="*/ 20 w 58"/>
                    <a:gd name="T87" fmla="*/ 1 h 58"/>
                    <a:gd name="T88" fmla="*/ 17 w 58"/>
                    <a:gd name="T89" fmla="*/ 5 h 58"/>
                    <a:gd name="T90" fmla="*/ 15 w 58"/>
                    <a:gd name="T91" fmla="*/ 10 h 58"/>
                    <a:gd name="T92" fmla="*/ 12 w 58"/>
                    <a:gd name="T93" fmla="*/ 9 h 58"/>
                    <a:gd name="T94" fmla="*/ 7 w 58"/>
                    <a:gd name="T95" fmla="*/ 10 h 58"/>
                    <a:gd name="T96" fmla="*/ 6 w 58"/>
                    <a:gd name="T97" fmla="*/ 14 h 58"/>
                    <a:gd name="T98" fmla="*/ 23 w 58"/>
                    <a:gd name="T99" fmla="*/ 13 h 58"/>
                    <a:gd name="T100" fmla="*/ 45 w 58"/>
                    <a:gd name="T101" fmla="*/ 24 h 58"/>
                    <a:gd name="T102" fmla="*/ 34 w 58"/>
                    <a:gd name="T103" fmla="*/ 45 h 58"/>
                    <a:gd name="T104" fmla="*/ 13 w 58"/>
                    <a:gd name="T105" fmla="*/ 34 h 58"/>
                    <a:gd name="T106" fmla="*/ 23 w 58"/>
                    <a:gd name="T107" fmla="*/ 13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58" h="58">
                      <a:moveTo>
                        <a:pt x="6" y="14"/>
                      </a:moveTo>
                      <a:cubicBezTo>
                        <a:pt x="8" y="15"/>
                        <a:pt x="7" y="18"/>
                        <a:pt x="7" y="19"/>
                      </a:cubicBezTo>
                      <a:cubicBezTo>
                        <a:pt x="7" y="20"/>
                        <a:pt x="5" y="20"/>
                        <a:pt x="4" y="20"/>
                      </a:cubicBezTo>
                      <a:cubicBezTo>
                        <a:pt x="2" y="20"/>
                        <a:pt x="0" y="21"/>
                        <a:pt x="0" y="23"/>
                      </a:cubicBezTo>
                      <a:cubicBezTo>
                        <a:pt x="0" y="25"/>
                        <a:pt x="0" y="27"/>
                        <a:pt x="2" y="27"/>
                      </a:cubicBezTo>
                      <a:cubicBezTo>
                        <a:pt x="3" y="28"/>
                        <a:pt x="5" y="30"/>
                        <a:pt x="5" y="31"/>
                      </a:cubicBezTo>
                      <a:cubicBezTo>
                        <a:pt x="5" y="32"/>
                        <a:pt x="4" y="33"/>
                        <a:pt x="2" y="34"/>
                      </a:cubicBezTo>
                      <a:cubicBezTo>
                        <a:pt x="1" y="34"/>
                        <a:pt x="0" y="36"/>
                        <a:pt x="1" y="38"/>
                      </a:cubicBezTo>
                      <a:cubicBezTo>
                        <a:pt x="1" y="40"/>
                        <a:pt x="3" y="42"/>
                        <a:pt x="5" y="41"/>
                      </a:cubicBezTo>
                      <a:cubicBezTo>
                        <a:pt x="6" y="41"/>
                        <a:pt x="8" y="41"/>
                        <a:pt x="8" y="42"/>
                      </a:cubicBezTo>
                      <a:cubicBezTo>
                        <a:pt x="9" y="42"/>
                        <a:pt x="9" y="45"/>
                        <a:pt x="8" y="46"/>
                      </a:cubicBezTo>
                      <a:cubicBezTo>
                        <a:pt x="7" y="47"/>
                        <a:pt x="7" y="50"/>
                        <a:pt x="9" y="51"/>
                      </a:cubicBezTo>
                      <a:cubicBezTo>
                        <a:pt x="11" y="52"/>
                        <a:pt x="13" y="53"/>
                        <a:pt x="14" y="51"/>
                      </a:cubicBezTo>
                      <a:cubicBezTo>
                        <a:pt x="15" y="50"/>
                        <a:pt x="18" y="51"/>
                        <a:pt x="18" y="51"/>
                      </a:cubicBezTo>
                      <a:cubicBezTo>
                        <a:pt x="19" y="51"/>
                        <a:pt x="20" y="53"/>
                        <a:pt x="19" y="54"/>
                      </a:cubicBezTo>
                      <a:cubicBezTo>
                        <a:pt x="19" y="56"/>
                        <a:pt x="20" y="57"/>
                        <a:pt x="22" y="58"/>
                      </a:cubicBezTo>
                      <a:cubicBezTo>
                        <a:pt x="25" y="58"/>
                        <a:pt x="26" y="57"/>
                        <a:pt x="27" y="56"/>
                      </a:cubicBezTo>
                      <a:cubicBezTo>
                        <a:pt x="27" y="54"/>
                        <a:pt x="30" y="53"/>
                        <a:pt x="31" y="53"/>
                      </a:cubicBezTo>
                      <a:cubicBezTo>
                        <a:pt x="31" y="53"/>
                        <a:pt x="33" y="54"/>
                        <a:pt x="33" y="56"/>
                      </a:cubicBezTo>
                      <a:cubicBezTo>
                        <a:pt x="34" y="57"/>
                        <a:pt x="36" y="58"/>
                        <a:pt x="38" y="57"/>
                      </a:cubicBezTo>
                      <a:cubicBezTo>
                        <a:pt x="40" y="57"/>
                        <a:pt x="41" y="55"/>
                        <a:pt x="40" y="53"/>
                      </a:cubicBezTo>
                      <a:cubicBezTo>
                        <a:pt x="40" y="52"/>
                        <a:pt x="42" y="49"/>
                        <a:pt x="42" y="49"/>
                      </a:cubicBezTo>
                      <a:cubicBezTo>
                        <a:pt x="43" y="48"/>
                        <a:pt x="44" y="49"/>
                        <a:pt x="46" y="50"/>
                      </a:cubicBezTo>
                      <a:cubicBezTo>
                        <a:pt x="47" y="51"/>
                        <a:pt x="49" y="51"/>
                        <a:pt x="50" y="49"/>
                      </a:cubicBezTo>
                      <a:cubicBezTo>
                        <a:pt x="52" y="47"/>
                        <a:pt x="52" y="45"/>
                        <a:pt x="51" y="44"/>
                      </a:cubicBezTo>
                      <a:cubicBezTo>
                        <a:pt x="50" y="43"/>
                        <a:pt x="50" y="40"/>
                        <a:pt x="50" y="40"/>
                      </a:cubicBezTo>
                      <a:cubicBezTo>
                        <a:pt x="51" y="39"/>
                        <a:pt x="52" y="38"/>
                        <a:pt x="54" y="39"/>
                      </a:cubicBezTo>
                      <a:cubicBezTo>
                        <a:pt x="55" y="39"/>
                        <a:pt x="57" y="38"/>
                        <a:pt x="57" y="35"/>
                      </a:cubicBezTo>
                      <a:cubicBezTo>
                        <a:pt x="58" y="33"/>
                        <a:pt x="57" y="31"/>
                        <a:pt x="55" y="31"/>
                      </a:cubicBezTo>
                      <a:cubicBezTo>
                        <a:pt x="54" y="31"/>
                        <a:pt x="53" y="28"/>
                        <a:pt x="52" y="27"/>
                      </a:cubicBezTo>
                      <a:cubicBezTo>
                        <a:pt x="52" y="26"/>
                        <a:pt x="54" y="25"/>
                        <a:pt x="55" y="25"/>
                      </a:cubicBezTo>
                      <a:cubicBezTo>
                        <a:pt x="56" y="24"/>
                        <a:pt x="57" y="22"/>
                        <a:pt x="56" y="20"/>
                      </a:cubicBezTo>
                      <a:cubicBezTo>
                        <a:pt x="56" y="18"/>
                        <a:pt x="54" y="17"/>
                        <a:pt x="53" y="18"/>
                      </a:cubicBezTo>
                      <a:cubicBezTo>
                        <a:pt x="51" y="18"/>
                        <a:pt x="49" y="16"/>
                        <a:pt x="48" y="16"/>
                      </a:cubicBezTo>
                      <a:cubicBezTo>
                        <a:pt x="48" y="15"/>
                        <a:pt x="48" y="13"/>
                        <a:pt x="49" y="12"/>
                      </a:cubicBezTo>
                      <a:cubicBezTo>
                        <a:pt x="50" y="11"/>
                        <a:pt x="50" y="9"/>
                        <a:pt x="48" y="8"/>
                      </a:cubicBezTo>
                      <a:cubicBezTo>
                        <a:pt x="47" y="6"/>
                        <a:pt x="45" y="6"/>
                        <a:pt x="44" y="7"/>
                      </a:cubicBezTo>
                      <a:cubicBezTo>
                        <a:pt x="42" y="8"/>
                        <a:pt x="40" y="8"/>
                        <a:pt x="39" y="8"/>
                      </a:cubicBezTo>
                      <a:cubicBezTo>
                        <a:pt x="38" y="7"/>
                        <a:pt x="38" y="6"/>
                        <a:pt x="38" y="4"/>
                      </a:cubicBezTo>
                      <a:cubicBezTo>
                        <a:pt x="38" y="3"/>
                        <a:pt x="37" y="1"/>
                        <a:pt x="35" y="1"/>
                      </a:cubicBezTo>
                      <a:cubicBezTo>
                        <a:pt x="33" y="0"/>
                        <a:pt x="31" y="1"/>
                        <a:pt x="30" y="3"/>
                      </a:cubicBezTo>
                      <a:cubicBezTo>
                        <a:pt x="30" y="4"/>
                        <a:pt x="28" y="5"/>
                        <a:pt x="27" y="5"/>
                      </a:cubicBezTo>
                      <a:cubicBezTo>
                        <a:pt x="26" y="6"/>
                        <a:pt x="25" y="4"/>
                        <a:pt x="24" y="3"/>
                      </a:cubicBezTo>
                      <a:cubicBezTo>
                        <a:pt x="24" y="1"/>
                        <a:pt x="22" y="1"/>
                        <a:pt x="20" y="1"/>
                      </a:cubicBezTo>
                      <a:cubicBezTo>
                        <a:pt x="18" y="2"/>
                        <a:pt x="16" y="4"/>
                        <a:pt x="17" y="5"/>
                      </a:cubicBezTo>
                      <a:cubicBezTo>
                        <a:pt x="17" y="7"/>
                        <a:pt x="16" y="9"/>
                        <a:pt x="15" y="10"/>
                      </a:cubicBezTo>
                      <a:cubicBezTo>
                        <a:pt x="14" y="10"/>
                        <a:pt x="13" y="10"/>
                        <a:pt x="12" y="9"/>
                      </a:cubicBezTo>
                      <a:cubicBezTo>
                        <a:pt x="10" y="8"/>
                        <a:pt x="8" y="8"/>
                        <a:pt x="7" y="10"/>
                      </a:cubicBezTo>
                      <a:cubicBezTo>
                        <a:pt x="6" y="11"/>
                        <a:pt x="5" y="13"/>
                        <a:pt x="6" y="14"/>
                      </a:cubicBezTo>
                      <a:close/>
                      <a:moveTo>
                        <a:pt x="23" y="13"/>
                      </a:moveTo>
                      <a:cubicBezTo>
                        <a:pt x="32" y="10"/>
                        <a:pt x="42" y="15"/>
                        <a:pt x="45" y="24"/>
                      </a:cubicBezTo>
                      <a:cubicBezTo>
                        <a:pt x="47" y="33"/>
                        <a:pt x="43" y="42"/>
                        <a:pt x="34" y="45"/>
                      </a:cubicBezTo>
                      <a:cubicBezTo>
                        <a:pt x="25" y="48"/>
                        <a:pt x="15" y="43"/>
                        <a:pt x="13" y="34"/>
                      </a:cubicBezTo>
                      <a:cubicBezTo>
                        <a:pt x="10" y="26"/>
                        <a:pt x="15" y="16"/>
                        <a:pt x="23" y="13"/>
                      </a:cubicBezTo>
                      <a:close/>
                    </a:path>
                  </a:pathLst>
                </a:custGeom>
                <a:solidFill>
                  <a:srgbClr val="43C5AD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 sz="1425"/>
                </a:p>
              </p:txBody>
            </p:sp>
            <p:sp>
              <p:nvSpPr>
                <p:cNvPr id="1049037" name="Freeform 302"/>
                <p:cNvSpPr>
                  <a:spLocks noEditPoints="1"/>
                </p:cNvSpPr>
                <p:nvPr/>
              </p:nvSpPr>
              <p:spPr bwMode="auto">
                <a:xfrm>
                  <a:off x="5084763" y="971550"/>
                  <a:ext cx="139700" cy="139700"/>
                </a:xfrm>
                <a:custGeom>
                  <a:avLst/>
                  <a:gdLst>
                    <a:gd name="T0" fmla="*/ 4 w 37"/>
                    <a:gd name="T1" fmla="*/ 9 h 37"/>
                    <a:gd name="T2" fmla="*/ 5 w 37"/>
                    <a:gd name="T3" fmla="*/ 12 h 37"/>
                    <a:gd name="T4" fmla="*/ 2 w 37"/>
                    <a:gd name="T5" fmla="*/ 12 h 37"/>
                    <a:gd name="T6" fmla="*/ 0 w 37"/>
                    <a:gd name="T7" fmla="*/ 14 h 37"/>
                    <a:gd name="T8" fmla="*/ 1 w 37"/>
                    <a:gd name="T9" fmla="*/ 17 h 37"/>
                    <a:gd name="T10" fmla="*/ 3 w 37"/>
                    <a:gd name="T11" fmla="*/ 20 h 37"/>
                    <a:gd name="T12" fmla="*/ 2 w 37"/>
                    <a:gd name="T13" fmla="*/ 21 h 37"/>
                    <a:gd name="T14" fmla="*/ 1 w 37"/>
                    <a:gd name="T15" fmla="*/ 24 h 37"/>
                    <a:gd name="T16" fmla="*/ 3 w 37"/>
                    <a:gd name="T17" fmla="*/ 26 h 37"/>
                    <a:gd name="T18" fmla="*/ 5 w 37"/>
                    <a:gd name="T19" fmla="*/ 26 h 37"/>
                    <a:gd name="T20" fmla="*/ 5 w 37"/>
                    <a:gd name="T21" fmla="*/ 29 h 37"/>
                    <a:gd name="T22" fmla="*/ 6 w 37"/>
                    <a:gd name="T23" fmla="*/ 32 h 37"/>
                    <a:gd name="T24" fmla="*/ 9 w 37"/>
                    <a:gd name="T25" fmla="*/ 33 h 37"/>
                    <a:gd name="T26" fmla="*/ 12 w 37"/>
                    <a:gd name="T27" fmla="*/ 32 h 37"/>
                    <a:gd name="T28" fmla="*/ 12 w 37"/>
                    <a:gd name="T29" fmla="*/ 34 h 37"/>
                    <a:gd name="T30" fmla="*/ 15 w 37"/>
                    <a:gd name="T31" fmla="*/ 37 h 37"/>
                    <a:gd name="T32" fmla="*/ 17 w 37"/>
                    <a:gd name="T33" fmla="*/ 35 h 37"/>
                    <a:gd name="T34" fmla="*/ 20 w 37"/>
                    <a:gd name="T35" fmla="*/ 34 h 37"/>
                    <a:gd name="T36" fmla="*/ 21 w 37"/>
                    <a:gd name="T37" fmla="*/ 35 h 37"/>
                    <a:gd name="T38" fmla="*/ 24 w 37"/>
                    <a:gd name="T39" fmla="*/ 36 h 37"/>
                    <a:gd name="T40" fmla="*/ 26 w 37"/>
                    <a:gd name="T41" fmla="*/ 34 h 37"/>
                    <a:gd name="T42" fmla="*/ 27 w 37"/>
                    <a:gd name="T43" fmla="*/ 31 h 37"/>
                    <a:gd name="T44" fmla="*/ 29 w 37"/>
                    <a:gd name="T45" fmla="*/ 32 h 37"/>
                    <a:gd name="T46" fmla="*/ 32 w 37"/>
                    <a:gd name="T47" fmla="*/ 31 h 37"/>
                    <a:gd name="T48" fmla="*/ 33 w 37"/>
                    <a:gd name="T49" fmla="*/ 28 h 37"/>
                    <a:gd name="T50" fmla="*/ 32 w 37"/>
                    <a:gd name="T51" fmla="*/ 25 h 37"/>
                    <a:gd name="T52" fmla="*/ 35 w 37"/>
                    <a:gd name="T53" fmla="*/ 24 h 37"/>
                    <a:gd name="T54" fmla="*/ 37 w 37"/>
                    <a:gd name="T55" fmla="*/ 22 h 37"/>
                    <a:gd name="T56" fmla="*/ 36 w 37"/>
                    <a:gd name="T57" fmla="*/ 19 h 37"/>
                    <a:gd name="T58" fmla="*/ 34 w 37"/>
                    <a:gd name="T59" fmla="*/ 17 h 37"/>
                    <a:gd name="T60" fmla="*/ 35 w 37"/>
                    <a:gd name="T61" fmla="*/ 15 h 37"/>
                    <a:gd name="T62" fmla="*/ 36 w 37"/>
                    <a:gd name="T63" fmla="*/ 12 h 37"/>
                    <a:gd name="T64" fmla="*/ 34 w 37"/>
                    <a:gd name="T65" fmla="*/ 11 h 37"/>
                    <a:gd name="T66" fmla="*/ 31 w 37"/>
                    <a:gd name="T67" fmla="*/ 9 h 37"/>
                    <a:gd name="T68" fmla="*/ 32 w 37"/>
                    <a:gd name="T69" fmla="*/ 7 h 37"/>
                    <a:gd name="T70" fmla="*/ 31 w 37"/>
                    <a:gd name="T71" fmla="*/ 4 h 37"/>
                    <a:gd name="T72" fmla="*/ 28 w 37"/>
                    <a:gd name="T73" fmla="*/ 4 h 37"/>
                    <a:gd name="T74" fmla="*/ 25 w 37"/>
                    <a:gd name="T75" fmla="*/ 4 h 37"/>
                    <a:gd name="T76" fmla="*/ 25 w 37"/>
                    <a:gd name="T77" fmla="*/ 2 h 37"/>
                    <a:gd name="T78" fmla="*/ 22 w 37"/>
                    <a:gd name="T79" fmla="*/ 0 h 37"/>
                    <a:gd name="T80" fmla="*/ 20 w 37"/>
                    <a:gd name="T81" fmla="*/ 1 h 37"/>
                    <a:gd name="T82" fmla="*/ 17 w 37"/>
                    <a:gd name="T83" fmla="*/ 3 h 37"/>
                    <a:gd name="T84" fmla="*/ 16 w 37"/>
                    <a:gd name="T85" fmla="*/ 1 h 37"/>
                    <a:gd name="T86" fmla="*/ 13 w 37"/>
                    <a:gd name="T87" fmla="*/ 0 h 37"/>
                    <a:gd name="T88" fmla="*/ 11 w 37"/>
                    <a:gd name="T89" fmla="*/ 3 h 37"/>
                    <a:gd name="T90" fmla="*/ 10 w 37"/>
                    <a:gd name="T91" fmla="*/ 6 h 37"/>
                    <a:gd name="T92" fmla="*/ 8 w 37"/>
                    <a:gd name="T93" fmla="*/ 5 h 37"/>
                    <a:gd name="T94" fmla="*/ 5 w 37"/>
                    <a:gd name="T95" fmla="*/ 6 h 37"/>
                    <a:gd name="T96" fmla="*/ 4 w 37"/>
                    <a:gd name="T97" fmla="*/ 9 h 37"/>
                    <a:gd name="T98" fmla="*/ 15 w 37"/>
                    <a:gd name="T99" fmla="*/ 8 h 37"/>
                    <a:gd name="T100" fmla="*/ 29 w 37"/>
                    <a:gd name="T101" fmla="*/ 15 h 37"/>
                    <a:gd name="T102" fmla="*/ 22 w 37"/>
                    <a:gd name="T103" fmla="*/ 29 h 37"/>
                    <a:gd name="T104" fmla="*/ 8 w 37"/>
                    <a:gd name="T105" fmla="*/ 22 h 37"/>
                    <a:gd name="T106" fmla="*/ 15 w 37"/>
                    <a:gd name="T107" fmla="*/ 8 h 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37" h="37">
                      <a:moveTo>
                        <a:pt x="4" y="9"/>
                      </a:moveTo>
                      <a:cubicBezTo>
                        <a:pt x="5" y="9"/>
                        <a:pt x="5" y="11"/>
                        <a:pt x="5" y="12"/>
                      </a:cubicBezTo>
                      <a:cubicBezTo>
                        <a:pt x="4" y="12"/>
                        <a:pt x="3" y="12"/>
                        <a:pt x="2" y="12"/>
                      </a:cubicBezTo>
                      <a:cubicBezTo>
                        <a:pt x="1" y="12"/>
                        <a:pt x="0" y="13"/>
                        <a:pt x="0" y="14"/>
                      </a:cubicBezTo>
                      <a:cubicBezTo>
                        <a:pt x="0" y="16"/>
                        <a:pt x="0" y="17"/>
                        <a:pt x="1" y="17"/>
                      </a:cubicBezTo>
                      <a:cubicBezTo>
                        <a:pt x="2" y="17"/>
                        <a:pt x="3" y="19"/>
                        <a:pt x="3" y="20"/>
                      </a:cubicBezTo>
                      <a:cubicBezTo>
                        <a:pt x="3" y="20"/>
                        <a:pt x="2" y="21"/>
                        <a:pt x="2" y="21"/>
                      </a:cubicBezTo>
                      <a:cubicBezTo>
                        <a:pt x="1" y="21"/>
                        <a:pt x="0" y="23"/>
                        <a:pt x="1" y="24"/>
                      </a:cubicBezTo>
                      <a:cubicBezTo>
                        <a:pt x="1" y="25"/>
                        <a:pt x="2" y="26"/>
                        <a:pt x="3" y="26"/>
                      </a:cubicBezTo>
                      <a:cubicBezTo>
                        <a:pt x="4" y="26"/>
                        <a:pt x="5" y="26"/>
                        <a:pt x="5" y="26"/>
                      </a:cubicBezTo>
                      <a:cubicBezTo>
                        <a:pt x="6" y="27"/>
                        <a:pt x="6" y="28"/>
                        <a:pt x="5" y="29"/>
                      </a:cubicBezTo>
                      <a:cubicBezTo>
                        <a:pt x="5" y="30"/>
                        <a:pt x="5" y="31"/>
                        <a:pt x="6" y="32"/>
                      </a:cubicBezTo>
                      <a:cubicBezTo>
                        <a:pt x="7" y="33"/>
                        <a:pt x="8" y="33"/>
                        <a:pt x="9" y="33"/>
                      </a:cubicBezTo>
                      <a:cubicBezTo>
                        <a:pt x="10" y="32"/>
                        <a:pt x="11" y="32"/>
                        <a:pt x="12" y="32"/>
                      </a:cubicBezTo>
                      <a:cubicBezTo>
                        <a:pt x="12" y="32"/>
                        <a:pt x="13" y="33"/>
                        <a:pt x="12" y="34"/>
                      </a:cubicBezTo>
                      <a:cubicBezTo>
                        <a:pt x="12" y="35"/>
                        <a:pt x="13" y="36"/>
                        <a:pt x="15" y="37"/>
                      </a:cubicBezTo>
                      <a:cubicBezTo>
                        <a:pt x="16" y="37"/>
                        <a:pt x="17" y="36"/>
                        <a:pt x="17" y="35"/>
                      </a:cubicBezTo>
                      <a:cubicBezTo>
                        <a:pt x="18" y="34"/>
                        <a:pt x="19" y="34"/>
                        <a:pt x="20" y="34"/>
                      </a:cubicBezTo>
                      <a:cubicBezTo>
                        <a:pt x="20" y="34"/>
                        <a:pt x="21" y="34"/>
                        <a:pt x="21" y="35"/>
                      </a:cubicBezTo>
                      <a:cubicBezTo>
                        <a:pt x="22" y="36"/>
                        <a:pt x="23" y="37"/>
                        <a:pt x="24" y="36"/>
                      </a:cubicBezTo>
                      <a:cubicBezTo>
                        <a:pt x="26" y="36"/>
                        <a:pt x="26" y="35"/>
                        <a:pt x="26" y="34"/>
                      </a:cubicBezTo>
                      <a:cubicBezTo>
                        <a:pt x="26" y="33"/>
                        <a:pt x="27" y="31"/>
                        <a:pt x="27" y="31"/>
                      </a:cubicBezTo>
                      <a:cubicBezTo>
                        <a:pt x="28" y="31"/>
                        <a:pt x="29" y="31"/>
                        <a:pt x="29" y="32"/>
                      </a:cubicBezTo>
                      <a:cubicBezTo>
                        <a:pt x="30" y="32"/>
                        <a:pt x="32" y="32"/>
                        <a:pt x="32" y="31"/>
                      </a:cubicBezTo>
                      <a:cubicBezTo>
                        <a:pt x="33" y="30"/>
                        <a:pt x="34" y="28"/>
                        <a:pt x="33" y="28"/>
                      </a:cubicBezTo>
                      <a:cubicBezTo>
                        <a:pt x="32" y="27"/>
                        <a:pt x="32" y="25"/>
                        <a:pt x="32" y="25"/>
                      </a:cubicBezTo>
                      <a:cubicBezTo>
                        <a:pt x="33" y="24"/>
                        <a:pt x="34" y="24"/>
                        <a:pt x="35" y="24"/>
                      </a:cubicBezTo>
                      <a:cubicBezTo>
                        <a:pt x="36" y="24"/>
                        <a:pt x="37" y="24"/>
                        <a:pt x="37" y="22"/>
                      </a:cubicBezTo>
                      <a:cubicBezTo>
                        <a:pt x="37" y="21"/>
                        <a:pt x="37" y="20"/>
                        <a:pt x="36" y="19"/>
                      </a:cubicBezTo>
                      <a:cubicBezTo>
                        <a:pt x="35" y="19"/>
                        <a:pt x="34" y="18"/>
                        <a:pt x="34" y="17"/>
                      </a:cubicBezTo>
                      <a:cubicBezTo>
                        <a:pt x="34" y="16"/>
                        <a:pt x="35" y="16"/>
                        <a:pt x="35" y="15"/>
                      </a:cubicBezTo>
                      <a:cubicBezTo>
                        <a:pt x="36" y="15"/>
                        <a:pt x="37" y="14"/>
                        <a:pt x="36" y="12"/>
                      </a:cubicBezTo>
                      <a:cubicBezTo>
                        <a:pt x="36" y="11"/>
                        <a:pt x="35" y="10"/>
                        <a:pt x="34" y="11"/>
                      </a:cubicBezTo>
                      <a:cubicBezTo>
                        <a:pt x="33" y="11"/>
                        <a:pt x="31" y="10"/>
                        <a:pt x="31" y="9"/>
                      </a:cubicBezTo>
                      <a:cubicBezTo>
                        <a:pt x="31" y="9"/>
                        <a:pt x="31" y="8"/>
                        <a:pt x="32" y="7"/>
                      </a:cubicBezTo>
                      <a:cubicBezTo>
                        <a:pt x="32" y="7"/>
                        <a:pt x="32" y="5"/>
                        <a:pt x="31" y="4"/>
                      </a:cubicBezTo>
                      <a:cubicBezTo>
                        <a:pt x="30" y="3"/>
                        <a:pt x="29" y="3"/>
                        <a:pt x="28" y="4"/>
                      </a:cubicBezTo>
                      <a:cubicBezTo>
                        <a:pt x="27" y="5"/>
                        <a:pt x="26" y="5"/>
                        <a:pt x="25" y="4"/>
                      </a:cubicBezTo>
                      <a:cubicBezTo>
                        <a:pt x="25" y="4"/>
                        <a:pt x="24" y="3"/>
                        <a:pt x="25" y="2"/>
                      </a:cubicBezTo>
                      <a:cubicBezTo>
                        <a:pt x="25" y="1"/>
                        <a:pt x="24" y="0"/>
                        <a:pt x="22" y="0"/>
                      </a:cubicBezTo>
                      <a:cubicBezTo>
                        <a:pt x="21" y="0"/>
                        <a:pt x="20" y="0"/>
                        <a:pt x="20" y="1"/>
                      </a:cubicBezTo>
                      <a:cubicBezTo>
                        <a:pt x="19" y="2"/>
                        <a:pt x="18" y="3"/>
                        <a:pt x="17" y="3"/>
                      </a:cubicBezTo>
                      <a:cubicBezTo>
                        <a:pt x="17" y="3"/>
                        <a:pt x="16" y="2"/>
                        <a:pt x="16" y="1"/>
                      </a:cubicBezTo>
                      <a:cubicBezTo>
                        <a:pt x="15" y="0"/>
                        <a:pt x="14" y="0"/>
                        <a:pt x="13" y="0"/>
                      </a:cubicBezTo>
                      <a:cubicBezTo>
                        <a:pt x="11" y="1"/>
                        <a:pt x="11" y="2"/>
                        <a:pt x="11" y="3"/>
                      </a:cubicBezTo>
                      <a:cubicBezTo>
                        <a:pt x="11" y="4"/>
                        <a:pt x="10" y="5"/>
                        <a:pt x="10" y="6"/>
                      </a:cubicBezTo>
                      <a:cubicBezTo>
                        <a:pt x="9" y="6"/>
                        <a:pt x="8" y="6"/>
                        <a:pt x="8" y="5"/>
                      </a:cubicBezTo>
                      <a:cubicBezTo>
                        <a:pt x="7" y="4"/>
                        <a:pt x="5" y="5"/>
                        <a:pt x="5" y="6"/>
                      </a:cubicBezTo>
                      <a:cubicBezTo>
                        <a:pt x="4" y="7"/>
                        <a:pt x="3" y="8"/>
                        <a:pt x="4" y="9"/>
                      </a:cubicBezTo>
                      <a:close/>
                      <a:moveTo>
                        <a:pt x="15" y="8"/>
                      </a:moveTo>
                      <a:cubicBezTo>
                        <a:pt x="21" y="6"/>
                        <a:pt x="27" y="9"/>
                        <a:pt x="29" y="15"/>
                      </a:cubicBezTo>
                      <a:cubicBezTo>
                        <a:pt x="31" y="21"/>
                        <a:pt x="27" y="27"/>
                        <a:pt x="22" y="29"/>
                      </a:cubicBezTo>
                      <a:cubicBezTo>
                        <a:pt x="16" y="30"/>
                        <a:pt x="10" y="27"/>
                        <a:pt x="8" y="22"/>
                      </a:cubicBezTo>
                      <a:cubicBezTo>
                        <a:pt x="6" y="16"/>
                        <a:pt x="10" y="10"/>
                        <a:pt x="15" y="8"/>
                      </a:cubicBezTo>
                      <a:close/>
                    </a:path>
                  </a:pathLst>
                </a:custGeom>
                <a:solidFill>
                  <a:srgbClr val="43C5AD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 sz="1425"/>
                </a:p>
              </p:txBody>
            </p:sp>
            <p:sp>
              <p:nvSpPr>
                <p:cNvPr id="1049038" name="Freeform 303"/>
                <p:cNvSpPr>
                  <a:spLocks noEditPoints="1"/>
                </p:cNvSpPr>
                <p:nvPr/>
              </p:nvSpPr>
              <p:spPr bwMode="auto">
                <a:xfrm>
                  <a:off x="5084763" y="1111250"/>
                  <a:ext cx="109538" cy="104775"/>
                </a:xfrm>
                <a:custGeom>
                  <a:avLst/>
                  <a:gdLst>
                    <a:gd name="T0" fmla="*/ 3 w 29"/>
                    <a:gd name="T1" fmla="*/ 7 h 28"/>
                    <a:gd name="T2" fmla="*/ 4 w 29"/>
                    <a:gd name="T3" fmla="*/ 9 h 28"/>
                    <a:gd name="T4" fmla="*/ 2 w 29"/>
                    <a:gd name="T5" fmla="*/ 9 h 28"/>
                    <a:gd name="T6" fmla="*/ 0 w 29"/>
                    <a:gd name="T7" fmla="*/ 11 h 28"/>
                    <a:gd name="T8" fmla="*/ 1 w 29"/>
                    <a:gd name="T9" fmla="*/ 13 h 28"/>
                    <a:gd name="T10" fmla="*/ 3 w 29"/>
                    <a:gd name="T11" fmla="*/ 15 h 28"/>
                    <a:gd name="T12" fmla="*/ 1 w 29"/>
                    <a:gd name="T13" fmla="*/ 16 h 28"/>
                    <a:gd name="T14" fmla="*/ 1 w 29"/>
                    <a:gd name="T15" fmla="*/ 19 h 28"/>
                    <a:gd name="T16" fmla="*/ 3 w 29"/>
                    <a:gd name="T17" fmla="*/ 20 h 28"/>
                    <a:gd name="T18" fmla="*/ 4 w 29"/>
                    <a:gd name="T19" fmla="*/ 20 h 28"/>
                    <a:gd name="T20" fmla="*/ 4 w 29"/>
                    <a:gd name="T21" fmla="*/ 23 h 28"/>
                    <a:gd name="T22" fmla="*/ 5 w 29"/>
                    <a:gd name="T23" fmla="*/ 25 h 28"/>
                    <a:gd name="T24" fmla="*/ 7 w 29"/>
                    <a:gd name="T25" fmla="*/ 25 h 28"/>
                    <a:gd name="T26" fmla="*/ 9 w 29"/>
                    <a:gd name="T27" fmla="*/ 25 h 28"/>
                    <a:gd name="T28" fmla="*/ 10 w 29"/>
                    <a:gd name="T29" fmla="*/ 27 h 28"/>
                    <a:gd name="T30" fmla="*/ 11 w 29"/>
                    <a:gd name="T31" fmla="*/ 28 h 28"/>
                    <a:gd name="T32" fmla="*/ 13 w 29"/>
                    <a:gd name="T33" fmla="*/ 27 h 28"/>
                    <a:gd name="T34" fmla="*/ 15 w 29"/>
                    <a:gd name="T35" fmla="*/ 26 h 28"/>
                    <a:gd name="T36" fmla="*/ 17 w 29"/>
                    <a:gd name="T37" fmla="*/ 27 h 28"/>
                    <a:gd name="T38" fmla="*/ 19 w 29"/>
                    <a:gd name="T39" fmla="*/ 28 h 28"/>
                    <a:gd name="T40" fmla="*/ 20 w 29"/>
                    <a:gd name="T41" fmla="*/ 26 h 28"/>
                    <a:gd name="T42" fmla="*/ 21 w 29"/>
                    <a:gd name="T43" fmla="*/ 24 h 28"/>
                    <a:gd name="T44" fmla="*/ 23 w 29"/>
                    <a:gd name="T45" fmla="*/ 24 h 28"/>
                    <a:gd name="T46" fmla="*/ 25 w 29"/>
                    <a:gd name="T47" fmla="*/ 24 h 28"/>
                    <a:gd name="T48" fmla="*/ 25 w 29"/>
                    <a:gd name="T49" fmla="*/ 21 h 28"/>
                    <a:gd name="T50" fmla="*/ 25 w 29"/>
                    <a:gd name="T51" fmla="*/ 19 h 28"/>
                    <a:gd name="T52" fmla="*/ 27 w 29"/>
                    <a:gd name="T53" fmla="*/ 19 h 28"/>
                    <a:gd name="T54" fmla="*/ 29 w 29"/>
                    <a:gd name="T55" fmla="*/ 17 h 28"/>
                    <a:gd name="T56" fmla="*/ 28 w 29"/>
                    <a:gd name="T57" fmla="*/ 15 h 28"/>
                    <a:gd name="T58" fmla="*/ 26 w 29"/>
                    <a:gd name="T59" fmla="*/ 13 h 28"/>
                    <a:gd name="T60" fmla="*/ 27 w 29"/>
                    <a:gd name="T61" fmla="*/ 12 h 28"/>
                    <a:gd name="T62" fmla="*/ 28 w 29"/>
                    <a:gd name="T63" fmla="*/ 10 h 28"/>
                    <a:gd name="T64" fmla="*/ 26 w 29"/>
                    <a:gd name="T65" fmla="*/ 8 h 28"/>
                    <a:gd name="T66" fmla="*/ 24 w 29"/>
                    <a:gd name="T67" fmla="*/ 7 h 28"/>
                    <a:gd name="T68" fmla="*/ 25 w 29"/>
                    <a:gd name="T69" fmla="*/ 6 h 28"/>
                    <a:gd name="T70" fmla="*/ 24 w 29"/>
                    <a:gd name="T71" fmla="*/ 3 h 28"/>
                    <a:gd name="T72" fmla="*/ 22 w 29"/>
                    <a:gd name="T73" fmla="*/ 3 h 28"/>
                    <a:gd name="T74" fmla="*/ 19 w 29"/>
                    <a:gd name="T75" fmla="*/ 3 h 28"/>
                    <a:gd name="T76" fmla="*/ 19 w 29"/>
                    <a:gd name="T77" fmla="*/ 2 h 28"/>
                    <a:gd name="T78" fmla="*/ 17 w 29"/>
                    <a:gd name="T79" fmla="*/ 0 h 28"/>
                    <a:gd name="T80" fmla="*/ 15 w 29"/>
                    <a:gd name="T81" fmla="*/ 1 h 28"/>
                    <a:gd name="T82" fmla="*/ 13 w 29"/>
                    <a:gd name="T83" fmla="*/ 2 h 28"/>
                    <a:gd name="T84" fmla="*/ 12 w 29"/>
                    <a:gd name="T85" fmla="*/ 1 h 28"/>
                    <a:gd name="T86" fmla="*/ 10 w 29"/>
                    <a:gd name="T87" fmla="*/ 0 h 28"/>
                    <a:gd name="T88" fmla="*/ 9 w 29"/>
                    <a:gd name="T89" fmla="*/ 2 h 28"/>
                    <a:gd name="T90" fmla="*/ 8 w 29"/>
                    <a:gd name="T91" fmla="*/ 4 h 28"/>
                    <a:gd name="T92" fmla="*/ 6 w 29"/>
                    <a:gd name="T93" fmla="*/ 4 h 28"/>
                    <a:gd name="T94" fmla="*/ 4 w 29"/>
                    <a:gd name="T95" fmla="*/ 4 h 28"/>
                    <a:gd name="T96" fmla="*/ 3 w 29"/>
                    <a:gd name="T97" fmla="*/ 7 h 28"/>
                    <a:gd name="T98" fmla="*/ 12 w 29"/>
                    <a:gd name="T99" fmla="*/ 6 h 28"/>
                    <a:gd name="T100" fmla="*/ 22 w 29"/>
                    <a:gd name="T101" fmla="*/ 12 h 28"/>
                    <a:gd name="T102" fmla="*/ 17 w 29"/>
                    <a:gd name="T103" fmla="*/ 22 h 28"/>
                    <a:gd name="T104" fmla="*/ 6 w 29"/>
                    <a:gd name="T105" fmla="*/ 17 h 28"/>
                    <a:gd name="T106" fmla="*/ 12 w 29"/>
                    <a:gd name="T107" fmla="*/ 6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29" h="28">
                      <a:moveTo>
                        <a:pt x="3" y="7"/>
                      </a:moveTo>
                      <a:cubicBezTo>
                        <a:pt x="4" y="7"/>
                        <a:pt x="4" y="9"/>
                        <a:pt x="4" y="9"/>
                      </a:cubicBezTo>
                      <a:cubicBezTo>
                        <a:pt x="4" y="9"/>
                        <a:pt x="3" y="10"/>
                        <a:pt x="2" y="9"/>
                      </a:cubicBezTo>
                      <a:cubicBezTo>
                        <a:pt x="1" y="9"/>
                        <a:pt x="0" y="10"/>
                        <a:pt x="0" y="11"/>
                      </a:cubicBezTo>
                      <a:cubicBezTo>
                        <a:pt x="0" y="12"/>
                        <a:pt x="0" y="13"/>
                        <a:pt x="1" y="13"/>
                      </a:cubicBezTo>
                      <a:cubicBezTo>
                        <a:pt x="2" y="13"/>
                        <a:pt x="3" y="15"/>
                        <a:pt x="3" y="15"/>
                      </a:cubicBezTo>
                      <a:cubicBezTo>
                        <a:pt x="3" y="16"/>
                        <a:pt x="2" y="16"/>
                        <a:pt x="1" y="16"/>
                      </a:cubicBezTo>
                      <a:cubicBezTo>
                        <a:pt x="1" y="17"/>
                        <a:pt x="0" y="18"/>
                        <a:pt x="1" y="19"/>
                      </a:cubicBezTo>
                      <a:cubicBezTo>
                        <a:pt x="1" y="20"/>
                        <a:pt x="2" y="20"/>
                        <a:pt x="3" y="20"/>
                      </a:cubicBezTo>
                      <a:cubicBezTo>
                        <a:pt x="3" y="20"/>
                        <a:pt x="4" y="20"/>
                        <a:pt x="4" y="20"/>
                      </a:cubicBezTo>
                      <a:cubicBezTo>
                        <a:pt x="4" y="21"/>
                        <a:pt x="5" y="22"/>
                        <a:pt x="4" y="23"/>
                      </a:cubicBezTo>
                      <a:cubicBezTo>
                        <a:pt x="4" y="23"/>
                        <a:pt x="4" y="24"/>
                        <a:pt x="5" y="25"/>
                      </a:cubicBezTo>
                      <a:cubicBezTo>
                        <a:pt x="5" y="26"/>
                        <a:pt x="7" y="26"/>
                        <a:pt x="7" y="25"/>
                      </a:cubicBezTo>
                      <a:cubicBezTo>
                        <a:pt x="8" y="25"/>
                        <a:pt x="9" y="25"/>
                        <a:pt x="9" y="25"/>
                      </a:cubicBezTo>
                      <a:cubicBezTo>
                        <a:pt x="10" y="25"/>
                        <a:pt x="10" y="26"/>
                        <a:pt x="10" y="27"/>
                      </a:cubicBezTo>
                      <a:cubicBezTo>
                        <a:pt x="10" y="27"/>
                        <a:pt x="10" y="28"/>
                        <a:pt x="11" y="28"/>
                      </a:cubicBezTo>
                      <a:cubicBezTo>
                        <a:pt x="12" y="28"/>
                        <a:pt x="13" y="28"/>
                        <a:pt x="13" y="27"/>
                      </a:cubicBezTo>
                      <a:cubicBezTo>
                        <a:pt x="14" y="27"/>
                        <a:pt x="15" y="26"/>
                        <a:pt x="15" y="26"/>
                      </a:cubicBezTo>
                      <a:cubicBezTo>
                        <a:pt x="16" y="26"/>
                        <a:pt x="16" y="26"/>
                        <a:pt x="17" y="27"/>
                      </a:cubicBezTo>
                      <a:cubicBezTo>
                        <a:pt x="17" y="28"/>
                        <a:pt x="18" y="28"/>
                        <a:pt x="19" y="28"/>
                      </a:cubicBezTo>
                      <a:cubicBezTo>
                        <a:pt x="20" y="28"/>
                        <a:pt x="20" y="27"/>
                        <a:pt x="20" y="26"/>
                      </a:cubicBezTo>
                      <a:cubicBezTo>
                        <a:pt x="20" y="25"/>
                        <a:pt x="21" y="24"/>
                        <a:pt x="21" y="24"/>
                      </a:cubicBezTo>
                      <a:cubicBezTo>
                        <a:pt x="21" y="24"/>
                        <a:pt x="22" y="24"/>
                        <a:pt x="23" y="24"/>
                      </a:cubicBezTo>
                      <a:cubicBezTo>
                        <a:pt x="23" y="25"/>
                        <a:pt x="24" y="25"/>
                        <a:pt x="25" y="24"/>
                      </a:cubicBezTo>
                      <a:cubicBezTo>
                        <a:pt x="26" y="23"/>
                        <a:pt x="26" y="22"/>
                        <a:pt x="25" y="21"/>
                      </a:cubicBezTo>
                      <a:cubicBezTo>
                        <a:pt x="25" y="21"/>
                        <a:pt x="25" y="20"/>
                        <a:pt x="25" y="19"/>
                      </a:cubicBezTo>
                      <a:cubicBezTo>
                        <a:pt x="25" y="19"/>
                        <a:pt x="26" y="19"/>
                        <a:pt x="27" y="19"/>
                      </a:cubicBezTo>
                      <a:cubicBezTo>
                        <a:pt x="28" y="19"/>
                        <a:pt x="28" y="18"/>
                        <a:pt x="29" y="17"/>
                      </a:cubicBezTo>
                      <a:cubicBezTo>
                        <a:pt x="29" y="16"/>
                        <a:pt x="28" y="15"/>
                        <a:pt x="28" y="15"/>
                      </a:cubicBezTo>
                      <a:cubicBezTo>
                        <a:pt x="27" y="15"/>
                        <a:pt x="26" y="14"/>
                        <a:pt x="26" y="13"/>
                      </a:cubicBezTo>
                      <a:cubicBezTo>
                        <a:pt x="26" y="13"/>
                        <a:pt x="27" y="12"/>
                        <a:pt x="27" y="12"/>
                      </a:cubicBezTo>
                      <a:cubicBezTo>
                        <a:pt x="28" y="12"/>
                        <a:pt x="28" y="11"/>
                        <a:pt x="28" y="10"/>
                      </a:cubicBezTo>
                      <a:cubicBezTo>
                        <a:pt x="28" y="9"/>
                        <a:pt x="27" y="8"/>
                        <a:pt x="26" y="8"/>
                      </a:cubicBezTo>
                      <a:cubicBezTo>
                        <a:pt x="26" y="9"/>
                        <a:pt x="24" y="8"/>
                        <a:pt x="24" y="7"/>
                      </a:cubicBezTo>
                      <a:cubicBezTo>
                        <a:pt x="24" y="7"/>
                        <a:pt x="24" y="6"/>
                        <a:pt x="25" y="6"/>
                      </a:cubicBezTo>
                      <a:cubicBezTo>
                        <a:pt x="25" y="5"/>
                        <a:pt x="25" y="4"/>
                        <a:pt x="24" y="3"/>
                      </a:cubicBezTo>
                      <a:cubicBezTo>
                        <a:pt x="23" y="3"/>
                        <a:pt x="22" y="3"/>
                        <a:pt x="22" y="3"/>
                      </a:cubicBezTo>
                      <a:cubicBezTo>
                        <a:pt x="21" y="4"/>
                        <a:pt x="20" y="4"/>
                        <a:pt x="19" y="3"/>
                      </a:cubicBezTo>
                      <a:cubicBezTo>
                        <a:pt x="19" y="3"/>
                        <a:pt x="19" y="2"/>
                        <a:pt x="19" y="2"/>
                      </a:cubicBezTo>
                      <a:cubicBezTo>
                        <a:pt x="19" y="1"/>
                        <a:pt x="18" y="0"/>
                        <a:pt x="17" y="0"/>
                      </a:cubicBezTo>
                      <a:cubicBezTo>
                        <a:pt x="16" y="0"/>
                        <a:pt x="15" y="0"/>
                        <a:pt x="15" y="1"/>
                      </a:cubicBezTo>
                      <a:cubicBezTo>
                        <a:pt x="15" y="2"/>
                        <a:pt x="14" y="2"/>
                        <a:pt x="13" y="2"/>
                      </a:cubicBezTo>
                      <a:cubicBezTo>
                        <a:pt x="13" y="2"/>
                        <a:pt x="12" y="2"/>
                        <a:pt x="12" y="1"/>
                      </a:cubicBezTo>
                      <a:cubicBezTo>
                        <a:pt x="12" y="0"/>
                        <a:pt x="11" y="0"/>
                        <a:pt x="10" y="0"/>
                      </a:cubicBezTo>
                      <a:cubicBezTo>
                        <a:pt x="9" y="1"/>
                        <a:pt x="8" y="2"/>
                        <a:pt x="9" y="2"/>
                      </a:cubicBezTo>
                      <a:cubicBezTo>
                        <a:pt x="9" y="3"/>
                        <a:pt x="8" y="4"/>
                        <a:pt x="8" y="4"/>
                      </a:cubicBezTo>
                      <a:cubicBezTo>
                        <a:pt x="7" y="5"/>
                        <a:pt x="7" y="4"/>
                        <a:pt x="6" y="4"/>
                      </a:cubicBezTo>
                      <a:cubicBezTo>
                        <a:pt x="5" y="3"/>
                        <a:pt x="4" y="4"/>
                        <a:pt x="4" y="4"/>
                      </a:cubicBezTo>
                      <a:cubicBezTo>
                        <a:pt x="3" y="5"/>
                        <a:pt x="3" y="6"/>
                        <a:pt x="3" y="7"/>
                      </a:cubicBezTo>
                      <a:close/>
                      <a:moveTo>
                        <a:pt x="12" y="6"/>
                      </a:moveTo>
                      <a:cubicBezTo>
                        <a:pt x="16" y="5"/>
                        <a:pt x="21" y="7"/>
                        <a:pt x="22" y="12"/>
                      </a:cubicBezTo>
                      <a:cubicBezTo>
                        <a:pt x="24" y="16"/>
                        <a:pt x="21" y="21"/>
                        <a:pt x="17" y="22"/>
                      </a:cubicBezTo>
                      <a:cubicBezTo>
                        <a:pt x="13" y="23"/>
                        <a:pt x="8" y="21"/>
                        <a:pt x="6" y="17"/>
                      </a:cubicBezTo>
                      <a:cubicBezTo>
                        <a:pt x="5" y="12"/>
                        <a:pt x="7" y="8"/>
                        <a:pt x="12" y="6"/>
                      </a:cubicBezTo>
                      <a:close/>
                    </a:path>
                  </a:pathLst>
                </a:custGeom>
                <a:solidFill>
                  <a:srgbClr val="43C5AD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 sz="1425"/>
                </a:p>
              </p:txBody>
            </p:sp>
          </p:grpSp>
        </p:grpSp>
        <p:sp>
          <p:nvSpPr>
            <p:cNvPr id="1049039" name="矩形 37"/>
            <p:cNvSpPr/>
            <p:nvPr/>
          </p:nvSpPr>
          <p:spPr>
            <a:xfrm>
              <a:off x="7367116" y="916528"/>
              <a:ext cx="99624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02</a:t>
              </a:r>
              <a:r>
                <a:rPr lang="zh-CN" altLang="en-US" sz="1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endParaRPr lang="zh-CN" altLang="en-US" sz="1800" dirty="0"/>
            </a:p>
          </p:txBody>
        </p:sp>
      </p:grpSp>
      <p:grpSp>
        <p:nvGrpSpPr>
          <p:cNvPr id="267" name="组合 79"/>
          <p:cNvGrpSpPr/>
          <p:nvPr/>
        </p:nvGrpSpPr>
        <p:grpSpPr>
          <a:xfrm>
            <a:off x="8957780" y="285730"/>
            <a:ext cx="996377" cy="1000132"/>
            <a:chOff x="8563703" y="285728"/>
            <a:chExt cx="996247" cy="1000132"/>
          </a:xfrm>
        </p:grpSpPr>
        <p:grpSp>
          <p:nvGrpSpPr>
            <p:cNvPr id="268" name="组合 55"/>
            <p:cNvGrpSpPr/>
            <p:nvPr/>
          </p:nvGrpSpPr>
          <p:grpSpPr>
            <a:xfrm>
              <a:off x="8762966" y="285728"/>
              <a:ext cx="597720" cy="597720"/>
              <a:chOff x="6494501" y="4230044"/>
              <a:chExt cx="696763" cy="696763"/>
            </a:xfrm>
          </p:grpSpPr>
          <p:sp>
            <p:nvSpPr>
              <p:cNvPr id="1049040" name="椭圆 46"/>
              <p:cNvSpPr/>
              <p:nvPr/>
            </p:nvSpPr>
            <p:spPr>
              <a:xfrm>
                <a:off x="6494501" y="4230044"/>
                <a:ext cx="696763" cy="696763"/>
              </a:xfrm>
              <a:prstGeom prst="ellipse">
                <a:avLst/>
              </a:prstGeom>
              <a:solidFill>
                <a:srgbClr val="EEEEEE"/>
              </a:solidFill>
              <a:ln>
                <a:solidFill>
                  <a:schemeClr val="bg1"/>
                </a:solidFill>
              </a:ln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25"/>
              </a:p>
            </p:txBody>
          </p:sp>
          <p:sp>
            <p:nvSpPr>
              <p:cNvPr id="1049041" name="任意多边形 47"/>
              <p:cNvSpPr/>
              <p:nvPr/>
            </p:nvSpPr>
            <p:spPr bwMode="auto">
              <a:xfrm>
                <a:off x="6609467" y="4389660"/>
                <a:ext cx="488930" cy="374848"/>
              </a:xfrm>
              <a:custGeom>
                <a:avLst/>
                <a:gdLst>
                  <a:gd name="connsiteX0" fmla="*/ 14829 w 563476"/>
                  <a:gd name="connsiteY0" fmla="*/ 416347 h 432000"/>
                  <a:gd name="connsiteX1" fmla="*/ 556062 w 563476"/>
                  <a:gd name="connsiteY1" fmla="*/ 416347 h 432000"/>
                  <a:gd name="connsiteX2" fmla="*/ 563476 w 563476"/>
                  <a:gd name="connsiteY2" fmla="*/ 424174 h 432000"/>
                  <a:gd name="connsiteX3" fmla="*/ 556062 w 563476"/>
                  <a:gd name="connsiteY3" fmla="*/ 432000 h 432000"/>
                  <a:gd name="connsiteX4" fmla="*/ 14829 w 563476"/>
                  <a:gd name="connsiteY4" fmla="*/ 432000 h 432000"/>
                  <a:gd name="connsiteX5" fmla="*/ 0 w 563476"/>
                  <a:gd name="connsiteY5" fmla="*/ 424174 h 432000"/>
                  <a:gd name="connsiteX6" fmla="*/ 14829 w 563476"/>
                  <a:gd name="connsiteY6" fmla="*/ 416347 h 432000"/>
                  <a:gd name="connsiteX7" fmla="*/ 428869 w 563476"/>
                  <a:gd name="connsiteY7" fmla="*/ 200347 h 432000"/>
                  <a:gd name="connsiteX8" fmla="*/ 510260 w 563476"/>
                  <a:gd name="connsiteY8" fmla="*/ 200347 h 432000"/>
                  <a:gd name="connsiteX9" fmla="*/ 510260 w 563476"/>
                  <a:gd name="connsiteY9" fmla="*/ 372521 h 432000"/>
                  <a:gd name="connsiteX10" fmla="*/ 428869 w 563476"/>
                  <a:gd name="connsiteY10" fmla="*/ 372521 h 432000"/>
                  <a:gd name="connsiteX11" fmla="*/ 303652 w 563476"/>
                  <a:gd name="connsiteY11" fmla="*/ 118956 h 432000"/>
                  <a:gd name="connsiteX12" fmla="*/ 385043 w 563476"/>
                  <a:gd name="connsiteY12" fmla="*/ 118956 h 432000"/>
                  <a:gd name="connsiteX13" fmla="*/ 385043 w 563476"/>
                  <a:gd name="connsiteY13" fmla="*/ 372521 h 432000"/>
                  <a:gd name="connsiteX14" fmla="*/ 303652 w 563476"/>
                  <a:gd name="connsiteY14" fmla="*/ 372521 h 432000"/>
                  <a:gd name="connsiteX15" fmla="*/ 72001 w 563476"/>
                  <a:gd name="connsiteY15" fmla="*/ 97044 h 432000"/>
                  <a:gd name="connsiteX16" fmla="*/ 153392 w 563476"/>
                  <a:gd name="connsiteY16" fmla="*/ 97044 h 432000"/>
                  <a:gd name="connsiteX17" fmla="*/ 153392 w 563476"/>
                  <a:gd name="connsiteY17" fmla="*/ 372521 h 432000"/>
                  <a:gd name="connsiteX18" fmla="*/ 72001 w 563476"/>
                  <a:gd name="connsiteY18" fmla="*/ 372521 h 432000"/>
                  <a:gd name="connsiteX19" fmla="*/ 190957 w 563476"/>
                  <a:gd name="connsiteY19" fmla="*/ 0 h 432000"/>
                  <a:gd name="connsiteX20" fmla="*/ 272348 w 563476"/>
                  <a:gd name="connsiteY20" fmla="*/ 0 h 432000"/>
                  <a:gd name="connsiteX21" fmla="*/ 272348 w 563476"/>
                  <a:gd name="connsiteY21" fmla="*/ 372521 h 432000"/>
                  <a:gd name="connsiteX22" fmla="*/ 190957 w 563476"/>
                  <a:gd name="connsiteY22" fmla="*/ 372521 h 43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63476" h="432000">
                    <a:moveTo>
                      <a:pt x="14829" y="416347"/>
                    </a:moveTo>
                    <a:cubicBezTo>
                      <a:pt x="556062" y="416347"/>
                      <a:pt x="556062" y="416347"/>
                      <a:pt x="556062" y="416347"/>
                    </a:cubicBezTo>
                    <a:cubicBezTo>
                      <a:pt x="556062" y="416347"/>
                      <a:pt x="563476" y="416347"/>
                      <a:pt x="563476" y="424174"/>
                    </a:cubicBezTo>
                    <a:cubicBezTo>
                      <a:pt x="563476" y="432000"/>
                      <a:pt x="556062" y="432000"/>
                      <a:pt x="556062" y="432000"/>
                    </a:cubicBezTo>
                    <a:lnTo>
                      <a:pt x="14829" y="432000"/>
                    </a:lnTo>
                    <a:cubicBezTo>
                      <a:pt x="7414" y="432000"/>
                      <a:pt x="0" y="432000"/>
                      <a:pt x="0" y="424174"/>
                    </a:cubicBezTo>
                    <a:cubicBezTo>
                      <a:pt x="0" y="416347"/>
                      <a:pt x="7414" y="416347"/>
                      <a:pt x="14829" y="416347"/>
                    </a:cubicBezTo>
                    <a:close/>
                    <a:moveTo>
                      <a:pt x="428869" y="200347"/>
                    </a:moveTo>
                    <a:lnTo>
                      <a:pt x="510260" y="200347"/>
                    </a:lnTo>
                    <a:lnTo>
                      <a:pt x="510260" y="372521"/>
                    </a:lnTo>
                    <a:lnTo>
                      <a:pt x="428869" y="372521"/>
                    </a:lnTo>
                    <a:close/>
                    <a:moveTo>
                      <a:pt x="303652" y="118956"/>
                    </a:moveTo>
                    <a:lnTo>
                      <a:pt x="385043" y="118956"/>
                    </a:lnTo>
                    <a:lnTo>
                      <a:pt x="385043" y="372521"/>
                    </a:lnTo>
                    <a:lnTo>
                      <a:pt x="303652" y="372521"/>
                    </a:lnTo>
                    <a:close/>
                    <a:moveTo>
                      <a:pt x="72001" y="97044"/>
                    </a:moveTo>
                    <a:lnTo>
                      <a:pt x="153392" y="97044"/>
                    </a:lnTo>
                    <a:lnTo>
                      <a:pt x="153392" y="372521"/>
                    </a:lnTo>
                    <a:lnTo>
                      <a:pt x="72001" y="372521"/>
                    </a:lnTo>
                    <a:close/>
                    <a:moveTo>
                      <a:pt x="190957" y="0"/>
                    </a:moveTo>
                    <a:lnTo>
                      <a:pt x="272348" y="0"/>
                    </a:lnTo>
                    <a:lnTo>
                      <a:pt x="272348" y="372521"/>
                    </a:lnTo>
                    <a:lnTo>
                      <a:pt x="190957" y="372521"/>
                    </a:lnTo>
                    <a:close/>
                  </a:path>
                </a:pathLst>
              </a:custGeom>
              <a:solidFill>
                <a:srgbClr val="C1D84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endParaRPr lang="zh-CN" altLang="en-US" sz="1800"/>
              </a:p>
            </p:txBody>
          </p:sp>
        </p:grpSp>
        <p:sp>
          <p:nvSpPr>
            <p:cNvPr id="1049042" name="矩形 45"/>
            <p:cNvSpPr/>
            <p:nvPr/>
          </p:nvSpPr>
          <p:spPr>
            <a:xfrm>
              <a:off x="8563703" y="916528"/>
              <a:ext cx="99624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03</a:t>
              </a:r>
              <a:r>
                <a:rPr lang="zh-CN" altLang="en-US" sz="1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endParaRPr lang="zh-CN" altLang="en-US" sz="1800" dirty="0"/>
            </a:p>
          </p:txBody>
        </p:sp>
      </p:grpSp>
      <p:grpSp>
        <p:nvGrpSpPr>
          <p:cNvPr id="269" name="组合 80"/>
          <p:cNvGrpSpPr/>
          <p:nvPr/>
        </p:nvGrpSpPr>
        <p:grpSpPr>
          <a:xfrm>
            <a:off x="9958042" y="285730"/>
            <a:ext cx="996377" cy="1000132"/>
            <a:chOff x="9760290" y="285728"/>
            <a:chExt cx="996247" cy="1000132"/>
          </a:xfrm>
        </p:grpSpPr>
        <p:grpSp>
          <p:nvGrpSpPr>
            <p:cNvPr id="270" name="组合 43"/>
            <p:cNvGrpSpPr/>
            <p:nvPr/>
          </p:nvGrpSpPr>
          <p:grpSpPr>
            <a:xfrm>
              <a:off x="9959553" y="285728"/>
              <a:ext cx="597720" cy="597720"/>
              <a:chOff x="4840168" y="3971584"/>
              <a:chExt cx="522572" cy="522572"/>
            </a:xfrm>
          </p:grpSpPr>
          <p:sp>
            <p:nvSpPr>
              <p:cNvPr id="1049043" name="椭圆 51"/>
              <p:cNvSpPr/>
              <p:nvPr/>
            </p:nvSpPr>
            <p:spPr>
              <a:xfrm>
                <a:off x="4840168" y="3971584"/>
                <a:ext cx="522572" cy="522572"/>
              </a:xfrm>
              <a:prstGeom prst="ellipse">
                <a:avLst/>
              </a:prstGeom>
              <a:solidFill>
                <a:srgbClr val="EEEEEE"/>
              </a:solidFill>
              <a:ln>
                <a:solidFill>
                  <a:schemeClr val="bg1"/>
                </a:solidFill>
              </a:ln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25"/>
              </a:p>
            </p:txBody>
          </p:sp>
          <p:grpSp>
            <p:nvGrpSpPr>
              <p:cNvPr id="271" name="组合 137"/>
              <p:cNvGrpSpPr/>
              <p:nvPr/>
            </p:nvGrpSpPr>
            <p:grpSpPr>
              <a:xfrm>
                <a:off x="4981489" y="4078661"/>
                <a:ext cx="239931" cy="308418"/>
                <a:chOff x="731016" y="1671338"/>
                <a:chExt cx="366231" cy="470769"/>
              </a:xfrm>
              <a:solidFill>
                <a:srgbClr val="B91F38"/>
              </a:solidFill>
            </p:grpSpPr>
            <p:sp>
              <p:nvSpPr>
                <p:cNvPr id="1049044" name="Freeform 108"/>
                <p:cNvSpPr/>
                <p:nvPr/>
              </p:nvSpPr>
              <p:spPr bwMode="auto">
                <a:xfrm flipH="1">
                  <a:off x="731016" y="2089492"/>
                  <a:ext cx="51922" cy="52615"/>
                </a:xfrm>
                <a:custGeom>
                  <a:avLst/>
                  <a:gdLst>
                    <a:gd name="T0" fmla="*/ 0 w 32"/>
                    <a:gd name="T1" fmla="*/ 32 h 32"/>
                    <a:gd name="T2" fmla="*/ 16 w 32"/>
                    <a:gd name="T3" fmla="*/ 32 h 32"/>
                    <a:gd name="T4" fmla="*/ 32 w 32"/>
                    <a:gd name="T5" fmla="*/ 16 h 32"/>
                    <a:gd name="T6" fmla="*/ 32 w 32"/>
                    <a:gd name="T7" fmla="*/ 0 h 32"/>
                    <a:gd name="T8" fmla="*/ 0 w 32"/>
                    <a:gd name="T9" fmla="*/ 0 h 32"/>
                    <a:gd name="T10" fmla="*/ 0 w 32"/>
                    <a:gd name="T11" fmla="*/ 32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2" h="32">
                      <a:moveTo>
                        <a:pt x="0" y="32"/>
                      </a:moveTo>
                      <a:cubicBezTo>
                        <a:pt x="16" y="32"/>
                        <a:pt x="16" y="32"/>
                        <a:pt x="16" y="32"/>
                      </a:cubicBezTo>
                      <a:cubicBezTo>
                        <a:pt x="25" y="32"/>
                        <a:pt x="32" y="25"/>
                        <a:pt x="32" y="16"/>
                      </a:cubicBezTo>
                      <a:cubicBezTo>
                        <a:pt x="32" y="0"/>
                        <a:pt x="32" y="0"/>
                        <a:pt x="32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32"/>
                      </a:lnTo>
                      <a:close/>
                    </a:path>
                  </a:pathLst>
                </a:custGeom>
                <a:solidFill>
                  <a:srgbClr val="FA8170"/>
                </a:solidFill>
                <a:ln>
                  <a:noFill/>
                </a:ln>
              </p:spPr>
              <p:txBody>
                <a:bodyPr vert="horz" wrap="square" lIns="121920" tIns="60960" rIns="121920" bIns="6096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1219170"/>
                  <a:endParaRPr lang="zh-CN" altLang="en-US" sz="2400">
                    <a:solidFill>
                      <a:sysClr val="windowText" lastClr="000000"/>
                    </a:solidFill>
                    <a:latin typeface="Calibri" panose="020F0502020204030204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049045" name="Freeform 109"/>
                <p:cNvSpPr>
                  <a:spLocks noEditPoints="1"/>
                </p:cNvSpPr>
                <p:nvPr/>
              </p:nvSpPr>
              <p:spPr bwMode="auto">
                <a:xfrm flipH="1">
                  <a:off x="731016" y="1671338"/>
                  <a:ext cx="366231" cy="470769"/>
                </a:xfrm>
                <a:custGeom>
                  <a:avLst/>
                  <a:gdLst>
                    <a:gd name="T0" fmla="*/ 208 w 224"/>
                    <a:gd name="T1" fmla="*/ 0 h 288"/>
                    <a:gd name="T2" fmla="*/ 16 w 224"/>
                    <a:gd name="T3" fmla="*/ 0 h 288"/>
                    <a:gd name="T4" fmla="*/ 0 w 224"/>
                    <a:gd name="T5" fmla="*/ 16 h 288"/>
                    <a:gd name="T6" fmla="*/ 0 w 224"/>
                    <a:gd name="T7" fmla="*/ 272 h 288"/>
                    <a:gd name="T8" fmla="*/ 16 w 224"/>
                    <a:gd name="T9" fmla="*/ 288 h 288"/>
                    <a:gd name="T10" fmla="*/ 176 w 224"/>
                    <a:gd name="T11" fmla="*/ 288 h 288"/>
                    <a:gd name="T12" fmla="*/ 176 w 224"/>
                    <a:gd name="T13" fmla="*/ 144 h 288"/>
                    <a:gd name="T14" fmla="*/ 224 w 224"/>
                    <a:gd name="T15" fmla="*/ 144 h 288"/>
                    <a:gd name="T16" fmla="*/ 224 w 224"/>
                    <a:gd name="T17" fmla="*/ 16 h 288"/>
                    <a:gd name="T18" fmla="*/ 208 w 224"/>
                    <a:gd name="T19" fmla="*/ 0 h 288"/>
                    <a:gd name="T20" fmla="*/ 168 w 224"/>
                    <a:gd name="T21" fmla="*/ 104 h 288"/>
                    <a:gd name="T22" fmla="*/ 56 w 224"/>
                    <a:gd name="T23" fmla="*/ 104 h 288"/>
                    <a:gd name="T24" fmla="*/ 56 w 224"/>
                    <a:gd name="T25" fmla="*/ 88 h 288"/>
                    <a:gd name="T26" fmla="*/ 168 w 224"/>
                    <a:gd name="T27" fmla="*/ 88 h 288"/>
                    <a:gd name="T28" fmla="*/ 168 w 224"/>
                    <a:gd name="T29" fmla="*/ 104 h 288"/>
                    <a:gd name="T30" fmla="*/ 168 w 224"/>
                    <a:gd name="T31" fmla="*/ 72 h 288"/>
                    <a:gd name="T32" fmla="*/ 56 w 224"/>
                    <a:gd name="T33" fmla="*/ 72 h 288"/>
                    <a:gd name="T34" fmla="*/ 56 w 224"/>
                    <a:gd name="T35" fmla="*/ 56 h 288"/>
                    <a:gd name="T36" fmla="*/ 168 w 224"/>
                    <a:gd name="T37" fmla="*/ 56 h 288"/>
                    <a:gd name="T38" fmla="*/ 168 w 224"/>
                    <a:gd name="T39" fmla="*/ 72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224" h="288">
                      <a:moveTo>
                        <a:pt x="208" y="0"/>
                      </a:moveTo>
                      <a:cubicBezTo>
                        <a:pt x="16" y="0"/>
                        <a:pt x="16" y="0"/>
                        <a:pt x="16" y="0"/>
                      </a:cubicBezTo>
                      <a:cubicBezTo>
                        <a:pt x="7" y="0"/>
                        <a:pt x="0" y="7"/>
                        <a:pt x="0" y="16"/>
                      </a:cubicBezTo>
                      <a:cubicBezTo>
                        <a:pt x="0" y="272"/>
                        <a:pt x="0" y="272"/>
                        <a:pt x="0" y="272"/>
                      </a:cubicBezTo>
                      <a:cubicBezTo>
                        <a:pt x="0" y="281"/>
                        <a:pt x="7" y="288"/>
                        <a:pt x="16" y="288"/>
                      </a:cubicBezTo>
                      <a:cubicBezTo>
                        <a:pt x="176" y="288"/>
                        <a:pt x="176" y="288"/>
                        <a:pt x="176" y="288"/>
                      </a:cubicBezTo>
                      <a:cubicBezTo>
                        <a:pt x="176" y="144"/>
                        <a:pt x="176" y="144"/>
                        <a:pt x="176" y="144"/>
                      </a:cubicBezTo>
                      <a:cubicBezTo>
                        <a:pt x="224" y="144"/>
                        <a:pt x="224" y="144"/>
                        <a:pt x="224" y="144"/>
                      </a:cubicBezTo>
                      <a:cubicBezTo>
                        <a:pt x="224" y="16"/>
                        <a:pt x="224" y="16"/>
                        <a:pt x="224" y="16"/>
                      </a:cubicBezTo>
                      <a:cubicBezTo>
                        <a:pt x="224" y="7"/>
                        <a:pt x="217" y="0"/>
                        <a:pt x="208" y="0"/>
                      </a:cubicBezTo>
                      <a:close/>
                      <a:moveTo>
                        <a:pt x="168" y="104"/>
                      </a:moveTo>
                      <a:cubicBezTo>
                        <a:pt x="56" y="104"/>
                        <a:pt x="56" y="104"/>
                        <a:pt x="56" y="104"/>
                      </a:cubicBezTo>
                      <a:cubicBezTo>
                        <a:pt x="56" y="88"/>
                        <a:pt x="56" y="88"/>
                        <a:pt x="56" y="88"/>
                      </a:cubicBezTo>
                      <a:cubicBezTo>
                        <a:pt x="168" y="88"/>
                        <a:pt x="168" y="88"/>
                        <a:pt x="168" y="88"/>
                      </a:cubicBezTo>
                      <a:lnTo>
                        <a:pt x="168" y="104"/>
                      </a:lnTo>
                      <a:close/>
                      <a:moveTo>
                        <a:pt x="168" y="72"/>
                      </a:moveTo>
                      <a:cubicBezTo>
                        <a:pt x="56" y="72"/>
                        <a:pt x="56" y="72"/>
                        <a:pt x="56" y="72"/>
                      </a:cubicBezTo>
                      <a:cubicBezTo>
                        <a:pt x="56" y="56"/>
                        <a:pt x="56" y="56"/>
                        <a:pt x="56" y="56"/>
                      </a:cubicBezTo>
                      <a:cubicBezTo>
                        <a:pt x="168" y="56"/>
                        <a:pt x="168" y="56"/>
                        <a:pt x="168" y="56"/>
                      </a:cubicBezTo>
                      <a:lnTo>
                        <a:pt x="168" y="72"/>
                      </a:lnTo>
                      <a:close/>
                    </a:path>
                  </a:pathLst>
                </a:custGeom>
                <a:solidFill>
                  <a:srgbClr val="FA8170"/>
                </a:solidFill>
                <a:ln>
                  <a:noFill/>
                </a:ln>
              </p:spPr>
              <p:txBody>
                <a:bodyPr vert="horz" wrap="square" lIns="121920" tIns="60960" rIns="121920" bIns="6096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1219170"/>
                  <a:endParaRPr lang="zh-CN" altLang="en-US" sz="2400">
                    <a:solidFill>
                      <a:sysClr val="windowText" lastClr="000000"/>
                    </a:solidFill>
                    <a:latin typeface="Calibri" panose="020F0502020204030204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049046" name="Rectangle 110"/>
                <p:cNvSpPr>
                  <a:spLocks noChangeArrowheads="1"/>
                </p:cNvSpPr>
                <p:nvPr/>
              </p:nvSpPr>
              <p:spPr bwMode="auto">
                <a:xfrm flipH="1">
                  <a:off x="731016" y="1937200"/>
                  <a:ext cx="51922" cy="51924"/>
                </a:xfrm>
                <a:prstGeom prst="rect">
                  <a:avLst/>
                </a:prstGeom>
                <a:solidFill>
                  <a:srgbClr val="FA8170"/>
                </a:solidFill>
                <a:ln>
                  <a:noFill/>
                </a:ln>
              </p:spPr>
              <p:txBody>
                <a:bodyPr vert="horz" wrap="square" lIns="121920" tIns="60960" rIns="121920" bIns="6096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1219170"/>
                  <a:endParaRPr lang="zh-CN" altLang="en-US" sz="2400">
                    <a:solidFill>
                      <a:sysClr val="windowText" lastClr="000000"/>
                    </a:solidFill>
                    <a:latin typeface="Calibri" panose="020F0502020204030204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049047" name="Rectangle 111"/>
                <p:cNvSpPr>
                  <a:spLocks noChangeArrowheads="1"/>
                </p:cNvSpPr>
                <p:nvPr/>
              </p:nvSpPr>
              <p:spPr bwMode="auto">
                <a:xfrm flipH="1">
                  <a:off x="731016" y="2013001"/>
                  <a:ext cx="51922" cy="52615"/>
                </a:xfrm>
                <a:prstGeom prst="rect">
                  <a:avLst/>
                </a:prstGeom>
                <a:solidFill>
                  <a:srgbClr val="FA8170"/>
                </a:solidFill>
                <a:ln>
                  <a:noFill/>
                </a:ln>
              </p:spPr>
              <p:txBody>
                <a:bodyPr vert="horz" wrap="square" lIns="121920" tIns="60960" rIns="121920" bIns="6096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1219170"/>
                  <a:endParaRPr lang="zh-CN" altLang="en-US" sz="2400">
                    <a:solidFill>
                      <a:sysClr val="windowText" lastClr="000000"/>
                    </a:solidFill>
                    <a:latin typeface="Calibri" panose="020F0502020204030204"/>
                    <a:ea typeface="宋体" panose="02010600030101010101" pitchFamily="2" charset="-122"/>
                  </a:endParaRPr>
                </a:p>
              </p:txBody>
            </p:sp>
          </p:grpSp>
        </p:grpSp>
        <p:sp>
          <p:nvSpPr>
            <p:cNvPr id="1049048" name="矩形 50"/>
            <p:cNvSpPr/>
            <p:nvPr/>
          </p:nvSpPr>
          <p:spPr>
            <a:xfrm>
              <a:off x="9760290" y="916528"/>
              <a:ext cx="99624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04</a:t>
              </a:r>
              <a:r>
                <a:rPr lang="zh-CN" altLang="en-US" sz="1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endParaRPr lang="zh-CN" altLang="en-US" sz="1800" dirty="0"/>
            </a:p>
          </p:txBody>
        </p:sp>
      </p:grpSp>
      <p:grpSp>
        <p:nvGrpSpPr>
          <p:cNvPr id="272" name="组合 81"/>
          <p:cNvGrpSpPr/>
          <p:nvPr/>
        </p:nvGrpSpPr>
        <p:grpSpPr>
          <a:xfrm>
            <a:off x="10958305" y="285730"/>
            <a:ext cx="996377" cy="1000132"/>
            <a:chOff x="10956875" y="285728"/>
            <a:chExt cx="996247" cy="1000132"/>
          </a:xfrm>
        </p:grpSpPr>
        <p:grpSp>
          <p:nvGrpSpPr>
            <p:cNvPr id="273" name="组合 66"/>
            <p:cNvGrpSpPr/>
            <p:nvPr/>
          </p:nvGrpSpPr>
          <p:grpSpPr>
            <a:xfrm>
              <a:off x="11156138" y="285728"/>
              <a:ext cx="597720" cy="597720"/>
              <a:chOff x="9881420" y="2714620"/>
              <a:chExt cx="784512" cy="784512"/>
            </a:xfrm>
          </p:grpSpPr>
          <p:sp>
            <p:nvSpPr>
              <p:cNvPr id="1049049" name="椭圆 75"/>
              <p:cNvSpPr/>
              <p:nvPr/>
            </p:nvSpPr>
            <p:spPr>
              <a:xfrm>
                <a:off x="9881420" y="2714620"/>
                <a:ext cx="784512" cy="784512"/>
              </a:xfrm>
              <a:prstGeom prst="ellipse">
                <a:avLst/>
              </a:prstGeom>
              <a:solidFill>
                <a:srgbClr val="EEEEEE"/>
              </a:solidFill>
              <a:ln>
                <a:solidFill>
                  <a:schemeClr val="bg1"/>
                </a:solidFill>
              </a:ln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25"/>
              </a:p>
            </p:txBody>
          </p:sp>
          <p:sp>
            <p:nvSpPr>
              <p:cNvPr id="1049050" name="Freeform 9"/>
              <p:cNvSpPr>
                <a:spLocks noEditPoints="1"/>
              </p:cNvSpPr>
              <p:nvPr/>
            </p:nvSpPr>
            <p:spPr bwMode="auto">
              <a:xfrm>
                <a:off x="10009309" y="2843474"/>
                <a:ext cx="528735" cy="526804"/>
              </a:xfrm>
              <a:custGeom>
                <a:avLst/>
                <a:gdLst>
                  <a:gd name="T0" fmla="*/ 86 w 116"/>
                  <a:gd name="T1" fmla="*/ 17 h 116"/>
                  <a:gd name="T2" fmla="*/ 8 w 116"/>
                  <a:gd name="T3" fmla="*/ 45 h 116"/>
                  <a:gd name="T4" fmla="*/ 11 w 116"/>
                  <a:gd name="T5" fmla="*/ 50 h 116"/>
                  <a:gd name="T6" fmla="*/ 12 w 116"/>
                  <a:gd name="T7" fmla="*/ 59 h 116"/>
                  <a:gd name="T8" fmla="*/ 16 w 116"/>
                  <a:gd name="T9" fmla="*/ 69 h 116"/>
                  <a:gd name="T10" fmla="*/ 20 w 116"/>
                  <a:gd name="T11" fmla="*/ 77 h 116"/>
                  <a:gd name="T12" fmla="*/ 24 w 116"/>
                  <a:gd name="T13" fmla="*/ 83 h 116"/>
                  <a:gd name="T14" fmla="*/ 27 w 116"/>
                  <a:gd name="T15" fmla="*/ 98 h 116"/>
                  <a:gd name="T16" fmla="*/ 33 w 116"/>
                  <a:gd name="T17" fmla="*/ 105 h 116"/>
                  <a:gd name="T18" fmla="*/ 34 w 116"/>
                  <a:gd name="T19" fmla="*/ 101 h 116"/>
                  <a:gd name="T20" fmla="*/ 37 w 116"/>
                  <a:gd name="T21" fmla="*/ 93 h 116"/>
                  <a:gd name="T22" fmla="*/ 41 w 116"/>
                  <a:gd name="T23" fmla="*/ 83 h 116"/>
                  <a:gd name="T24" fmla="*/ 49 w 116"/>
                  <a:gd name="T25" fmla="*/ 73 h 116"/>
                  <a:gd name="T26" fmla="*/ 53 w 116"/>
                  <a:gd name="T27" fmla="*/ 66 h 116"/>
                  <a:gd name="T28" fmla="*/ 45 w 116"/>
                  <a:gd name="T29" fmla="*/ 61 h 116"/>
                  <a:gd name="T30" fmla="*/ 38 w 116"/>
                  <a:gd name="T31" fmla="*/ 58 h 116"/>
                  <a:gd name="T32" fmla="*/ 33 w 116"/>
                  <a:gd name="T33" fmla="*/ 51 h 116"/>
                  <a:gd name="T34" fmla="*/ 25 w 116"/>
                  <a:gd name="T35" fmla="*/ 47 h 116"/>
                  <a:gd name="T36" fmla="*/ 17 w 116"/>
                  <a:gd name="T37" fmla="*/ 49 h 116"/>
                  <a:gd name="T38" fmla="*/ 13 w 116"/>
                  <a:gd name="T39" fmla="*/ 44 h 116"/>
                  <a:gd name="T40" fmla="*/ 12 w 116"/>
                  <a:gd name="T41" fmla="*/ 37 h 116"/>
                  <a:gd name="T42" fmla="*/ 8 w 116"/>
                  <a:gd name="T43" fmla="*/ 37 h 116"/>
                  <a:gd name="T44" fmla="*/ 12 w 116"/>
                  <a:gd name="T45" fmla="*/ 30 h 116"/>
                  <a:gd name="T46" fmla="*/ 18 w 116"/>
                  <a:gd name="T47" fmla="*/ 30 h 116"/>
                  <a:gd name="T48" fmla="*/ 24 w 116"/>
                  <a:gd name="T49" fmla="*/ 25 h 116"/>
                  <a:gd name="T50" fmla="*/ 30 w 116"/>
                  <a:gd name="T51" fmla="*/ 18 h 116"/>
                  <a:gd name="T52" fmla="*/ 32 w 116"/>
                  <a:gd name="T53" fmla="*/ 15 h 116"/>
                  <a:gd name="T54" fmla="*/ 42 w 116"/>
                  <a:gd name="T55" fmla="*/ 12 h 116"/>
                  <a:gd name="T56" fmla="*/ 34 w 116"/>
                  <a:gd name="T57" fmla="*/ 8 h 116"/>
                  <a:gd name="T58" fmla="*/ 32 w 116"/>
                  <a:gd name="T59" fmla="*/ 8 h 116"/>
                  <a:gd name="T60" fmla="*/ 49 w 116"/>
                  <a:gd name="T61" fmla="*/ 2 h 116"/>
                  <a:gd name="T62" fmla="*/ 56 w 116"/>
                  <a:gd name="T63" fmla="*/ 5 h 116"/>
                  <a:gd name="T64" fmla="*/ 82 w 116"/>
                  <a:gd name="T65" fmla="*/ 6 h 116"/>
                  <a:gd name="T66" fmla="*/ 79 w 116"/>
                  <a:gd name="T67" fmla="*/ 11 h 116"/>
                  <a:gd name="T68" fmla="*/ 85 w 116"/>
                  <a:gd name="T69" fmla="*/ 19 h 116"/>
                  <a:gd name="T70" fmla="*/ 89 w 116"/>
                  <a:gd name="T71" fmla="*/ 19 h 116"/>
                  <a:gd name="T72" fmla="*/ 93 w 116"/>
                  <a:gd name="T73" fmla="*/ 17 h 116"/>
                  <a:gd name="T74" fmla="*/ 97 w 116"/>
                  <a:gd name="T75" fmla="*/ 23 h 116"/>
                  <a:gd name="T76" fmla="*/ 101 w 116"/>
                  <a:gd name="T77" fmla="*/ 27 h 116"/>
                  <a:gd name="T78" fmla="*/ 95 w 116"/>
                  <a:gd name="T79" fmla="*/ 27 h 116"/>
                  <a:gd name="T80" fmla="*/ 89 w 116"/>
                  <a:gd name="T81" fmla="*/ 25 h 116"/>
                  <a:gd name="T82" fmla="*/ 81 w 116"/>
                  <a:gd name="T83" fmla="*/ 24 h 116"/>
                  <a:gd name="T84" fmla="*/ 74 w 116"/>
                  <a:gd name="T85" fmla="*/ 30 h 116"/>
                  <a:gd name="T86" fmla="*/ 70 w 116"/>
                  <a:gd name="T87" fmla="*/ 39 h 116"/>
                  <a:gd name="T88" fmla="*/ 73 w 116"/>
                  <a:gd name="T89" fmla="*/ 50 h 116"/>
                  <a:gd name="T90" fmla="*/ 82 w 116"/>
                  <a:gd name="T91" fmla="*/ 53 h 116"/>
                  <a:gd name="T92" fmla="*/ 91 w 116"/>
                  <a:gd name="T93" fmla="*/ 53 h 116"/>
                  <a:gd name="T94" fmla="*/ 95 w 116"/>
                  <a:gd name="T95" fmla="*/ 61 h 116"/>
                  <a:gd name="T96" fmla="*/ 96 w 116"/>
                  <a:gd name="T97" fmla="*/ 71 h 116"/>
                  <a:gd name="T98" fmla="*/ 95 w 116"/>
                  <a:gd name="T99" fmla="*/ 81 h 116"/>
                  <a:gd name="T100" fmla="*/ 100 w 116"/>
                  <a:gd name="T101" fmla="*/ 90 h 116"/>
                  <a:gd name="T102" fmla="*/ 107 w 116"/>
                  <a:gd name="T103" fmla="*/ 82 h 116"/>
                  <a:gd name="T104" fmla="*/ 112 w 116"/>
                  <a:gd name="T105" fmla="*/ 69 h 116"/>
                  <a:gd name="T106" fmla="*/ 114 w 116"/>
                  <a:gd name="T107" fmla="*/ 53 h 116"/>
                  <a:gd name="T108" fmla="*/ 109 w 116"/>
                  <a:gd name="T109" fmla="*/ 39 h 116"/>
                  <a:gd name="T110" fmla="*/ 105 w 116"/>
                  <a:gd name="T111" fmla="*/ 32 h 116"/>
                  <a:gd name="T112" fmla="*/ 111 w 116"/>
                  <a:gd name="T113" fmla="*/ 41 h 116"/>
                  <a:gd name="T114" fmla="*/ 79 w 116"/>
                  <a:gd name="T115" fmla="*/ 10 h 116"/>
                  <a:gd name="T116" fmla="*/ 75 w 116"/>
                  <a:gd name="T117" fmla="*/ 5 h 116"/>
                  <a:gd name="T118" fmla="*/ 76 w 116"/>
                  <a:gd name="T119" fmla="*/ 9 h 116"/>
                  <a:gd name="T120" fmla="*/ 73 w 116"/>
                  <a:gd name="T121" fmla="*/ 4 h 116"/>
                  <a:gd name="T122" fmla="*/ 109 w 116"/>
                  <a:gd name="T123" fmla="*/ 82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16" h="116">
                    <a:moveTo>
                      <a:pt x="6" y="33"/>
                    </a:moveTo>
                    <a:cubicBezTo>
                      <a:pt x="6" y="33"/>
                      <a:pt x="6" y="33"/>
                      <a:pt x="6" y="33"/>
                    </a:cubicBezTo>
                    <a:cubicBezTo>
                      <a:pt x="6" y="33"/>
                      <a:pt x="6" y="33"/>
                      <a:pt x="5" y="34"/>
                    </a:cubicBezTo>
                    <a:cubicBezTo>
                      <a:pt x="6" y="34"/>
                      <a:pt x="6" y="34"/>
                      <a:pt x="6" y="34"/>
                    </a:cubicBezTo>
                    <a:cubicBezTo>
                      <a:pt x="6" y="34"/>
                      <a:pt x="6" y="34"/>
                      <a:pt x="6" y="34"/>
                    </a:cubicBezTo>
                    <a:cubicBezTo>
                      <a:pt x="6" y="34"/>
                      <a:pt x="6" y="34"/>
                      <a:pt x="6" y="33"/>
                    </a:cubicBezTo>
                    <a:close/>
                    <a:moveTo>
                      <a:pt x="5" y="35"/>
                    </a:moveTo>
                    <a:cubicBezTo>
                      <a:pt x="5" y="35"/>
                      <a:pt x="5" y="35"/>
                      <a:pt x="5" y="35"/>
                    </a:cubicBezTo>
                    <a:cubicBezTo>
                      <a:pt x="5" y="35"/>
                      <a:pt x="5" y="34"/>
                      <a:pt x="5" y="34"/>
                    </a:cubicBezTo>
                    <a:cubicBezTo>
                      <a:pt x="5" y="34"/>
                      <a:pt x="5" y="34"/>
                      <a:pt x="5" y="34"/>
                    </a:cubicBezTo>
                    <a:cubicBezTo>
                      <a:pt x="5" y="34"/>
                      <a:pt x="5" y="34"/>
                      <a:pt x="5" y="35"/>
                    </a:cubicBezTo>
                    <a:cubicBezTo>
                      <a:pt x="5" y="35"/>
                      <a:pt x="5" y="35"/>
                      <a:pt x="5" y="35"/>
                    </a:cubicBezTo>
                    <a:close/>
                    <a:moveTo>
                      <a:pt x="88" y="18"/>
                    </a:moveTo>
                    <a:cubicBezTo>
                      <a:pt x="88" y="18"/>
                      <a:pt x="88" y="18"/>
                      <a:pt x="88" y="18"/>
                    </a:cubicBezTo>
                    <a:cubicBezTo>
                      <a:pt x="88" y="18"/>
                      <a:pt x="88" y="18"/>
                      <a:pt x="88" y="18"/>
                    </a:cubicBezTo>
                    <a:cubicBezTo>
                      <a:pt x="88" y="18"/>
                      <a:pt x="88" y="18"/>
                      <a:pt x="88" y="18"/>
                    </a:cubicBezTo>
                    <a:cubicBezTo>
                      <a:pt x="88" y="18"/>
                      <a:pt x="88" y="18"/>
                      <a:pt x="88" y="18"/>
                    </a:cubicBezTo>
                    <a:cubicBezTo>
                      <a:pt x="88" y="17"/>
                      <a:pt x="87" y="17"/>
                      <a:pt x="87" y="17"/>
                    </a:cubicBezTo>
                    <a:cubicBezTo>
                      <a:pt x="87" y="17"/>
                      <a:pt x="87" y="17"/>
                      <a:pt x="87" y="17"/>
                    </a:cubicBezTo>
                    <a:cubicBezTo>
                      <a:pt x="87" y="17"/>
                      <a:pt x="87" y="17"/>
                      <a:pt x="87" y="17"/>
                    </a:cubicBezTo>
                    <a:cubicBezTo>
                      <a:pt x="86" y="17"/>
                      <a:pt x="86" y="17"/>
                      <a:pt x="86" y="17"/>
                    </a:cubicBezTo>
                    <a:cubicBezTo>
                      <a:pt x="86" y="17"/>
                      <a:pt x="86" y="17"/>
                      <a:pt x="86" y="17"/>
                    </a:cubicBezTo>
                    <a:cubicBezTo>
                      <a:pt x="86" y="16"/>
                      <a:pt x="86" y="16"/>
                      <a:pt x="86" y="16"/>
                    </a:cubicBezTo>
                    <a:cubicBezTo>
                      <a:pt x="86" y="16"/>
                      <a:pt x="86" y="16"/>
                      <a:pt x="86" y="16"/>
                    </a:cubicBezTo>
                    <a:cubicBezTo>
                      <a:pt x="86" y="16"/>
                      <a:pt x="86" y="16"/>
                      <a:pt x="85" y="16"/>
                    </a:cubicBezTo>
                    <a:cubicBezTo>
                      <a:pt x="85" y="16"/>
                      <a:pt x="85" y="16"/>
                      <a:pt x="85" y="16"/>
                    </a:cubicBezTo>
                    <a:cubicBezTo>
                      <a:pt x="85" y="16"/>
                      <a:pt x="85" y="16"/>
                      <a:pt x="85" y="16"/>
                    </a:cubicBezTo>
                    <a:cubicBezTo>
                      <a:pt x="86" y="17"/>
                      <a:pt x="86" y="17"/>
                      <a:pt x="86" y="17"/>
                    </a:cubicBezTo>
                    <a:cubicBezTo>
                      <a:pt x="87" y="17"/>
                      <a:pt x="87" y="17"/>
                      <a:pt x="87" y="17"/>
                    </a:cubicBezTo>
                    <a:cubicBezTo>
                      <a:pt x="87" y="18"/>
                      <a:pt x="87" y="18"/>
                      <a:pt x="87" y="18"/>
                    </a:cubicBezTo>
                    <a:cubicBezTo>
                      <a:pt x="86" y="18"/>
                      <a:pt x="87" y="18"/>
                      <a:pt x="87" y="18"/>
                    </a:cubicBezTo>
                    <a:cubicBezTo>
                      <a:pt x="87" y="18"/>
                      <a:pt x="87" y="18"/>
                      <a:pt x="87" y="18"/>
                    </a:cubicBezTo>
                    <a:cubicBezTo>
                      <a:pt x="87" y="18"/>
                      <a:pt x="87" y="18"/>
                      <a:pt x="87" y="18"/>
                    </a:cubicBezTo>
                    <a:cubicBezTo>
                      <a:pt x="87" y="18"/>
                      <a:pt x="87" y="18"/>
                      <a:pt x="87" y="18"/>
                    </a:cubicBezTo>
                    <a:cubicBezTo>
                      <a:pt x="88" y="18"/>
                      <a:pt x="88" y="18"/>
                      <a:pt x="88" y="18"/>
                    </a:cubicBezTo>
                    <a:cubicBezTo>
                      <a:pt x="88" y="18"/>
                      <a:pt x="88" y="18"/>
                      <a:pt x="88" y="18"/>
                    </a:cubicBezTo>
                    <a:cubicBezTo>
                      <a:pt x="88" y="18"/>
                      <a:pt x="88" y="18"/>
                      <a:pt x="88" y="18"/>
                    </a:cubicBezTo>
                    <a:close/>
                    <a:moveTo>
                      <a:pt x="112" y="37"/>
                    </a:moveTo>
                    <a:cubicBezTo>
                      <a:pt x="114" y="44"/>
                      <a:pt x="116" y="51"/>
                      <a:pt x="116" y="58"/>
                    </a:cubicBezTo>
                    <a:cubicBezTo>
                      <a:pt x="116" y="90"/>
                      <a:pt x="90" y="116"/>
                      <a:pt x="58" y="116"/>
                    </a:cubicBezTo>
                    <a:cubicBezTo>
                      <a:pt x="26" y="116"/>
                      <a:pt x="0" y="90"/>
                      <a:pt x="0" y="58"/>
                    </a:cubicBezTo>
                    <a:cubicBezTo>
                      <a:pt x="0" y="50"/>
                      <a:pt x="2" y="42"/>
                      <a:pt x="5" y="35"/>
                    </a:cubicBezTo>
                    <a:cubicBezTo>
                      <a:pt x="5" y="42"/>
                      <a:pt x="5" y="42"/>
                      <a:pt x="5" y="42"/>
                    </a:cubicBezTo>
                    <a:cubicBezTo>
                      <a:pt x="5" y="42"/>
                      <a:pt x="5" y="42"/>
                      <a:pt x="5" y="42"/>
                    </a:cubicBezTo>
                    <a:cubicBezTo>
                      <a:pt x="5" y="42"/>
                      <a:pt x="5" y="42"/>
                      <a:pt x="5" y="42"/>
                    </a:cubicBezTo>
                    <a:cubicBezTo>
                      <a:pt x="5" y="42"/>
                      <a:pt x="5" y="42"/>
                      <a:pt x="5" y="42"/>
                    </a:cubicBezTo>
                    <a:cubicBezTo>
                      <a:pt x="6" y="42"/>
                      <a:pt x="6" y="42"/>
                      <a:pt x="6" y="42"/>
                    </a:cubicBezTo>
                    <a:cubicBezTo>
                      <a:pt x="6" y="43"/>
                      <a:pt x="6" y="43"/>
                      <a:pt x="6" y="43"/>
                    </a:cubicBezTo>
                    <a:cubicBezTo>
                      <a:pt x="6" y="43"/>
                      <a:pt x="7" y="43"/>
                      <a:pt x="7" y="43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7" y="43"/>
                      <a:pt x="7" y="44"/>
                      <a:pt x="7" y="44"/>
                    </a:cubicBezTo>
                    <a:cubicBezTo>
                      <a:pt x="7" y="44"/>
                      <a:pt x="7" y="44"/>
                      <a:pt x="7" y="44"/>
                    </a:cubicBezTo>
                    <a:cubicBezTo>
                      <a:pt x="8" y="44"/>
                      <a:pt x="8" y="44"/>
                      <a:pt x="8" y="45"/>
                    </a:cubicBezTo>
                    <a:cubicBezTo>
                      <a:pt x="8" y="45"/>
                      <a:pt x="8" y="45"/>
                      <a:pt x="8" y="45"/>
                    </a:cubicBezTo>
                    <a:cubicBezTo>
                      <a:pt x="8" y="45"/>
                      <a:pt x="8" y="45"/>
                      <a:pt x="8" y="45"/>
                    </a:cubicBezTo>
                    <a:cubicBezTo>
                      <a:pt x="8" y="45"/>
                      <a:pt x="8" y="45"/>
                      <a:pt x="8" y="45"/>
                    </a:cubicBezTo>
                    <a:cubicBezTo>
                      <a:pt x="8" y="45"/>
                      <a:pt x="8" y="45"/>
                      <a:pt x="9" y="45"/>
                    </a:cubicBezTo>
                    <a:cubicBezTo>
                      <a:pt x="9" y="45"/>
                      <a:pt x="9" y="45"/>
                      <a:pt x="9" y="45"/>
                    </a:cubicBezTo>
                    <a:cubicBezTo>
                      <a:pt x="9" y="45"/>
                      <a:pt x="9" y="45"/>
                      <a:pt x="9" y="45"/>
                    </a:cubicBezTo>
                    <a:cubicBezTo>
                      <a:pt x="9" y="45"/>
                      <a:pt x="9" y="45"/>
                      <a:pt x="9" y="45"/>
                    </a:cubicBezTo>
                    <a:cubicBezTo>
                      <a:pt x="9" y="45"/>
                      <a:pt x="9" y="45"/>
                      <a:pt x="9" y="45"/>
                    </a:cubicBezTo>
                    <a:cubicBezTo>
                      <a:pt x="9" y="45"/>
                      <a:pt x="9" y="45"/>
                      <a:pt x="9" y="45"/>
                    </a:cubicBezTo>
                    <a:cubicBezTo>
                      <a:pt x="9" y="45"/>
                      <a:pt x="9" y="45"/>
                      <a:pt x="9" y="45"/>
                    </a:cubicBezTo>
                    <a:cubicBezTo>
                      <a:pt x="9" y="46"/>
                      <a:pt x="9" y="46"/>
                      <a:pt x="9" y="46"/>
                    </a:cubicBezTo>
                    <a:cubicBezTo>
                      <a:pt x="10" y="46"/>
                      <a:pt x="10" y="46"/>
                      <a:pt x="10" y="46"/>
                    </a:cubicBezTo>
                    <a:cubicBezTo>
                      <a:pt x="10" y="46"/>
                      <a:pt x="10" y="46"/>
                      <a:pt x="10" y="46"/>
                    </a:cubicBezTo>
                    <a:cubicBezTo>
                      <a:pt x="10" y="46"/>
                      <a:pt x="10" y="46"/>
                      <a:pt x="10" y="46"/>
                    </a:cubicBezTo>
                    <a:cubicBezTo>
                      <a:pt x="10" y="46"/>
                      <a:pt x="10" y="46"/>
                      <a:pt x="10" y="47"/>
                    </a:cubicBezTo>
                    <a:cubicBezTo>
                      <a:pt x="10" y="47"/>
                      <a:pt x="10" y="47"/>
                      <a:pt x="10" y="47"/>
                    </a:cubicBezTo>
                    <a:cubicBezTo>
                      <a:pt x="10" y="47"/>
                      <a:pt x="10" y="47"/>
                      <a:pt x="10" y="47"/>
                    </a:cubicBezTo>
                    <a:cubicBezTo>
                      <a:pt x="10" y="47"/>
                      <a:pt x="10" y="47"/>
                      <a:pt x="10" y="47"/>
                    </a:cubicBezTo>
                    <a:cubicBezTo>
                      <a:pt x="11" y="47"/>
                      <a:pt x="11" y="47"/>
                      <a:pt x="11" y="47"/>
                    </a:cubicBezTo>
                    <a:cubicBezTo>
                      <a:pt x="11" y="47"/>
                      <a:pt x="11" y="47"/>
                      <a:pt x="11" y="47"/>
                    </a:cubicBezTo>
                    <a:cubicBezTo>
                      <a:pt x="11" y="48"/>
                      <a:pt x="11" y="48"/>
                      <a:pt x="11" y="48"/>
                    </a:cubicBezTo>
                    <a:cubicBezTo>
                      <a:pt x="11" y="48"/>
                      <a:pt x="11" y="49"/>
                      <a:pt x="11" y="49"/>
                    </a:cubicBezTo>
                    <a:cubicBezTo>
                      <a:pt x="11" y="49"/>
                      <a:pt x="11" y="49"/>
                      <a:pt x="11" y="49"/>
                    </a:cubicBezTo>
                    <a:cubicBezTo>
                      <a:pt x="11" y="49"/>
                      <a:pt x="11" y="49"/>
                      <a:pt x="11" y="49"/>
                    </a:cubicBezTo>
                    <a:cubicBezTo>
                      <a:pt x="11" y="49"/>
                      <a:pt x="11" y="49"/>
                      <a:pt x="11" y="49"/>
                    </a:cubicBezTo>
                    <a:cubicBezTo>
                      <a:pt x="11" y="50"/>
                      <a:pt x="11" y="50"/>
                      <a:pt x="11" y="50"/>
                    </a:cubicBezTo>
                    <a:cubicBezTo>
                      <a:pt x="11" y="50"/>
                      <a:pt x="11" y="50"/>
                      <a:pt x="11" y="50"/>
                    </a:cubicBezTo>
                    <a:cubicBezTo>
                      <a:pt x="11" y="50"/>
                      <a:pt x="11" y="50"/>
                      <a:pt x="11" y="50"/>
                    </a:cubicBezTo>
                    <a:cubicBezTo>
                      <a:pt x="11" y="50"/>
                      <a:pt x="11" y="50"/>
                      <a:pt x="11" y="50"/>
                    </a:cubicBezTo>
                    <a:cubicBezTo>
                      <a:pt x="11" y="50"/>
                      <a:pt x="11" y="50"/>
                      <a:pt x="11" y="50"/>
                    </a:cubicBezTo>
                    <a:cubicBezTo>
                      <a:pt x="13" y="50"/>
                      <a:pt x="13" y="50"/>
                      <a:pt x="13" y="50"/>
                    </a:cubicBezTo>
                    <a:cubicBezTo>
                      <a:pt x="13" y="50"/>
                      <a:pt x="13" y="50"/>
                      <a:pt x="13" y="50"/>
                    </a:cubicBezTo>
                    <a:cubicBezTo>
                      <a:pt x="13" y="50"/>
                      <a:pt x="13" y="50"/>
                      <a:pt x="13" y="50"/>
                    </a:cubicBezTo>
                    <a:cubicBezTo>
                      <a:pt x="13" y="50"/>
                      <a:pt x="13" y="50"/>
                      <a:pt x="13" y="50"/>
                    </a:cubicBezTo>
                    <a:cubicBezTo>
                      <a:pt x="13" y="51"/>
                      <a:pt x="13" y="51"/>
                      <a:pt x="13" y="51"/>
                    </a:cubicBezTo>
                    <a:cubicBezTo>
                      <a:pt x="13" y="51"/>
                      <a:pt x="14" y="51"/>
                      <a:pt x="14" y="51"/>
                    </a:cubicBezTo>
                    <a:cubicBezTo>
                      <a:pt x="14" y="51"/>
                      <a:pt x="14" y="52"/>
                      <a:pt x="14" y="52"/>
                    </a:cubicBezTo>
                    <a:cubicBezTo>
                      <a:pt x="14" y="52"/>
                      <a:pt x="14" y="52"/>
                      <a:pt x="14" y="52"/>
                    </a:cubicBezTo>
                    <a:cubicBezTo>
                      <a:pt x="14" y="52"/>
                      <a:pt x="14" y="53"/>
                      <a:pt x="14" y="53"/>
                    </a:cubicBezTo>
                    <a:cubicBezTo>
                      <a:pt x="14" y="53"/>
                      <a:pt x="14" y="53"/>
                      <a:pt x="14" y="53"/>
                    </a:cubicBezTo>
                    <a:cubicBezTo>
                      <a:pt x="14" y="53"/>
                      <a:pt x="14" y="53"/>
                      <a:pt x="14" y="53"/>
                    </a:cubicBezTo>
                    <a:cubicBezTo>
                      <a:pt x="15" y="53"/>
                      <a:pt x="15" y="53"/>
                      <a:pt x="15" y="54"/>
                    </a:cubicBezTo>
                    <a:cubicBezTo>
                      <a:pt x="15" y="54"/>
                      <a:pt x="15" y="54"/>
                      <a:pt x="14" y="54"/>
                    </a:cubicBezTo>
                    <a:cubicBezTo>
                      <a:pt x="14" y="54"/>
                      <a:pt x="14" y="54"/>
                      <a:pt x="14" y="54"/>
                    </a:cubicBezTo>
                    <a:cubicBezTo>
                      <a:pt x="14" y="56"/>
                      <a:pt x="14" y="56"/>
                      <a:pt x="14" y="56"/>
                    </a:cubicBezTo>
                    <a:cubicBezTo>
                      <a:pt x="14" y="56"/>
                      <a:pt x="14" y="56"/>
                      <a:pt x="14" y="56"/>
                    </a:cubicBezTo>
                    <a:cubicBezTo>
                      <a:pt x="14" y="56"/>
                      <a:pt x="14" y="56"/>
                      <a:pt x="14" y="56"/>
                    </a:cubicBezTo>
                    <a:cubicBezTo>
                      <a:pt x="13" y="56"/>
                      <a:pt x="13" y="56"/>
                      <a:pt x="13" y="56"/>
                    </a:cubicBezTo>
                    <a:cubicBezTo>
                      <a:pt x="13" y="57"/>
                      <a:pt x="13" y="57"/>
                      <a:pt x="13" y="57"/>
                    </a:cubicBezTo>
                    <a:cubicBezTo>
                      <a:pt x="13" y="57"/>
                      <a:pt x="13" y="57"/>
                      <a:pt x="13" y="57"/>
                    </a:cubicBezTo>
                    <a:cubicBezTo>
                      <a:pt x="13" y="57"/>
                      <a:pt x="13" y="57"/>
                      <a:pt x="13" y="57"/>
                    </a:cubicBezTo>
                    <a:cubicBezTo>
                      <a:pt x="13" y="58"/>
                      <a:pt x="13" y="58"/>
                      <a:pt x="13" y="58"/>
                    </a:cubicBezTo>
                    <a:cubicBezTo>
                      <a:pt x="13" y="58"/>
                      <a:pt x="13" y="58"/>
                      <a:pt x="13" y="58"/>
                    </a:cubicBezTo>
                    <a:cubicBezTo>
                      <a:pt x="13" y="58"/>
                      <a:pt x="13" y="58"/>
                      <a:pt x="13" y="58"/>
                    </a:cubicBezTo>
                    <a:cubicBezTo>
                      <a:pt x="12" y="58"/>
                      <a:pt x="12" y="58"/>
                      <a:pt x="12" y="58"/>
                    </a:cubicBezTo>
                    <a:cubicBezTo>
                      <a:pt x="12" y="59"/>
                      <a:pt x="12" y="59"/>
                      <a:pt x="12" y="59"/>
                    </a:cubicBezTo>
                    <a:cubicBezTo>
                      <a:pt x="12" y="59"/>
                      <a:pt x="12" y="59"/>
                      <a:pt x="12" y="59"/>
                    </a:cubicBezTo>
                    <a:cubicBezTo>
                      <a:pt x="12" y="60"/>
                      <a:pt x="12" y="60"/>
                      <a:pt x="13" y="60"/>
                    </a:cubicBezTo>
                    <a:cubicBezTo>
                      <a:pt x="13" y="60"/>
                      <a:pt x="13" y="60"/>
                      <a:pt x="13" y="60"/>
                    </a:cubicBezTo>
                    <a:cubicBezTo>
                      <a:pt x="13" y="60"/>
                      <a:pt x="13" y="60"/>
                      <a:pt x="13" y="60"/>
                    </a:cubicBezTo>
                    <a:cubicBezTo>
                      <a:pt x="13" y="61"/>
                      <a:pt x="13" y="61"/>
                      <a:pt x="13" y="61"/>
                    </a:cubicBezTo>
                    <a:cubicBezTo>
                      <a:pt x="12" y="61"/>
                      <a:pt x="12" y="61"/>
                      <a:pt x="12" y="61"/>
                    </a:cubicBezTo>
                    <a:cubicBezTo>
                      <a:pt x="12" y="61"/>
                      <a:pt x="12" y="61"/>
                      <a:pt x="12" y="61"/>
                    </a:cubicBezTo>
                    <a:cubicBezTo>
                      <a:pt x="12" y="61"/>
                      <a:pt x="12" y="62"/>
                      <a:pt x="12" y="62"/>
                    </a:cubicBezTo>
                    <a:cubicBezTo>
                      <a:pt x="12" y="62"/>
                      <a:pt x="12" y="62"/>
                      <a:pt x="12" y="62"/>
                    </a:cubicBezTo>
                    <a:cubicBezTo>
                      <a:pt x="12" y="62"/>
                      <a:pt x="12" y="62"/>
                      <a:pt x="12" y="62"/>
                    </a:cubicBezTo>
                    <a:cubicBezTo>
                      <a:pt x="12" y="63"/>
                      <a:pt x="12" y="63"/>
                      <a:pt x="12" y="63"/>
                    </a:cubicBezTo>
                    <a:cubicBezTo>
                      <a:pt x="12" y="63"/>
                      <a:pt x="12" y="63"/>
                      <a:pt x="12" y="63"/>
                    </a:cubicBezTo>
                    <a:cubicBezTo>
                      <a:pt x="12" y="64"/>
                      <a:pt x="12" y="64"/>
                      <a:pt x="12" y="64"/>
                    </a:cubicBezTo>
                    <a:cubicBezTo>
                      <a:pt x="12" y="64"/>
                      <a:pt x="13" y="64"/>
                      <a:pt x="13" y="65"/>
                    </a:cubicBezTo>
                    <a:cubicBezTo>
                      <a:pt x="13" y="65"/>
                      <a:pt x="13" y="65"/>
                      <a:pt x="14" y="66"/>
                    </a:cubicBezTo>
                    <a:cubicBezTo>
                      <a:pt x="14" y="66"/>
                      <a:pt x="14" y="66"/>
                      <a:pt x="14" y="66"/>
                    </a:cubicBezTo>
                    <a:cubicBezTo>
                      <a:pt x="14" y="66"/>
                      <a:pt x="14" y="67"/>
                      <a:pt x="14" y="67"/>
                    </a:cubicBezTo>
                    <a:cubicBezTo>
                      <a:pt x="14" y="67"/>
                      <a:pt x="14" y="67"/>
                      <a:pt x="14" y="67"/>
                    </a:cubicBezTo>
                    <a:cubicBezTo>
                      <a:pt x="14" y="67"/>
                      <a:pt x="14" y="68"/>
                      <a:pt x="15" y="68"/>
                    </a:cubicBezTo>
                    <a:cubicBezTo>
                      <a:pt x="15" y="68"/>
                      <a:pt x="15" y="68"/>
                      <a:pt x="15" y="68"/>
                    </a:cubicBezTo>
                    <a:cubicBezTo>
                      <a:pt x="15" y="68"/>
                      <a:pt x="15" y="68"/>
                      <a:pt x="15" y="68"/>
                    </a:cubicBezTo>
                    <a:cubicBezTo>
                      <a:pt x="15" y="68"/>
                      <a:pt x="15" y="68"/>
                      <a:pt x="15" y="68"/>
                    </a:cubicBezTo>
                    <a:cubicBezTo>
                      <a:pt x="15" y="68"/>
                      <a:pt x="15" y="68"/>
                      <a:pt x="15" y="68"/>
                    </a:cubicBezTo>
                    <a:cubicBezTo>
                      <a:pt x="15" y="68"/>
                      <a:pt x="15" y="68"/>
                      <a:pt x="15" y="68"/>
                    </a:cubicBezTo>
                    <a:cubicBezTo>
                      <a:pt x="15" y="68"/>
                      <a:pt x="15" y="68"/>
                      <a:pt x="15" y="68"/>
                    </a:cubicBezTo>
                    <a:cubicBezTo>
                      <a:pt x="15" y="69"/>
                      <a:pt x="15" y="69"/>
                      <a:pt x="15" y="69"/>
                    </a:cubicBezTo>
                    <a:cubicBezTo>
                      <a:pt x="15" y="69"/>
                      <a:pt x="15" y="69"/>
                      <a:pt x="15" y="69"/>
                    </a:cubicBezTo>
                    <a:cubicBezTo>
                      <a:pt x="15" y="69"/>
                      <a:pt x="16" y="69"/>
                      <a:pt x="16" y="69"/>
                    </a:cubicBezTo>
                    <a:cubicBezTo>
                      <a:pt x="16" y="69"/>
                      <a:pt x="16" y="69"/>
                      <a:pt x="16" y="69"/>
                    </a:cubicBezTo>
                    <a:cubicBezTo>
                      <a:pt x="16" y="70"/>
                      <a:pt x="16" y="70"/>
                      <a:pt x="16" y="70"/>
                    </a:cubicBezTo>
                    <a:cubicBezTo>
                      <a:pt x="16" y="70"/>
                      <a:pt x="16" y="70"/>
                      <a:pt x="16" y="70"/>
                    </a:cubicBezTo>
                    <a:cubicBezTo>
                      <a:pt x="16" y="70"/>
                      <a:pt x="16" y="70"/>
                      <a:pt x="16" y="70"/>
                    </a:cubicBezTo>
                    <a:cubicBezTo>
                      <a:pt x="16" y="70"/>
                      <a:pt x="16" y="70"/>
                      <a:pt x="16" y="70"/>
                    </a:cubicBezTo>
                    <a:cubicBezTo>
                      <a:pt x="16" y="70"/>
                      <a:pt x="16" y="70"/>
                      <a:pt x="16" y="70"/>
                    </a:cubicBezTo>
                    <a:cubicBezTo>
                      <a:pt x="16" y="70"/>
                      <a:pt x="16" y="71"/>
                      <a:pt x="16" y="71"/>
                    </a:cubicBezTo>
                    <a:cubicBezTo>
                      <a:pt x="16" y="72"/>
                      <a:pt x="16" y="72"/>
                      <a:pt x="16" y="72"/>
                    </a:cubicBezTo>
                    <a:cubicBezTo>
                      <a:pt x="16" y="72"/>
                      <a:pt x="16" y="72"/>
                      <a:pt x="16" y="72"/>
                    </a:cubicBezTo>
                    <a:cubicBezTo>
                      <a:pt x="16" y="72"/>
                      <a:pt x="16" y="72"/>
                      <a:pt x="16" y="72"/>
                    </a:cubicBezTo>
                    <a:cubicBezTo>
                      <a:pt x="16" y="73"/>
                      <a:pt x="16" y="73"/>
                      <a:pt x="16" y="73"/>
                    </a:cubicBezTo>
                    <a:cubicBezTo>
                      <a:pt x="16" y="73"/>
                      <a:pt x="16" y="73"/>
                      <a:pt x="16" y="73"/>
                    </a:cubicBezTo>
                    <a:cubicBezTo>
                      <a:pt x="16" y="73"/>
                      <a:pt x="16" y="73"/>
                      <a:pt x="17" y="73"/>
                    </a:cubicBezTo>
                    <a:cubicBezTo>
                      <a:pt x="17" y="73"/>
                      <a:pt x="17" y="73"/>
                      <a:pt x="17" y="74"/>
                    </a:cubicBezTo>
                    <a:cubicBezTo>
                      <a:pt x="17" y="74"/>
                      <a:pt x="17" y="74"/>
                      <a:pt x="17" y="74"/>
                    </a:cubicBezTo>
                    <a:cubicBezTo>
                      <a:pt x="17" y="74"/>
                      <a:pt x="17" y="74"/>
                      <a:pt x="17" y="74"/>
                    </a:cubicBezTo>
                    <a:cubicBezTo>
                      <a:pt x="17" y="74"/>
                      <a:pt x="17" y="75"/>
                      <a:pt x="17" y="75"/>
                    </a:cubicBezTo>
                    <a:cubicBezTo>
                      <a:pt x="17" y="75"/>
                      <a:pt x="17" y="75"/>
                      <a:pt x="18" y="75"/>
                    </a:cubicBezTo>
                    <a:cubicBezTo>
                      <a:pt x="18" y="75"/>
                      <a:pt x="18" y="75"/>
                      <a:pt x="18" y="75"/>
                    </a:cubicBezTo>
                    <a:cubicBezTo>
                      <a:pt x="18" y="76"/>
                      <a:pt x="18" y="76"/>
                      <a:pt x="18" y="76"/>
                    </a:cubicBezTo>
                    <a:cubicBezTo>
                      <a:pt x="19" y="76"/>
                      <a:pt x="19" y="76"/>
                      <a:pt x="19" y="76"/>
                    </a:cubicBezTo>
                    <a:cubicBezTo>
                      <a:pt x="20" y="76"/>
                      <a:pt x="20" y="76"/>
                      <a:pt x="20" y="76"/>
                    </a:cubicBezTo>
                    <a:cubicBezTo>
                      <a:pt x="20" y="76"/>
                      <a:pt x="20" y="76"/>
                      <a:pt x="20" y="76"/>
                    </a:cubicBezTo>
                    <a:cubicBezTo>
                      <a:pt x="20" y="76"/>
                      <a:pt x="20" y="76"/>
                      <a:pt x="20" y="76"/>
                    </a:cubicBezTo>
                    <a:cubicBezTo>
                      <a:pt x="20" y="77"/>
                      <a:pt x="20" y="77"/>
                      <a:pt x="20" y="77"/>
                    </a:cubicBezTo>
                    <a:cubicBezTo>
                      <a:pt x="20" y="77"/>
                      <a:pt x="20" y="77"/>
                      <a:pt x="20" y="77"/>
                    </a:cubicBezTo>
                    <a:cubicBezTo>
                      <a:pt x="20" y="77"/>
                      <a:pt x="20" y="77"/>
                      <a:pt x="20" y="77"/>
                    </a:cubicBezTo>
                    <a:cubicBezTo>
                      <a:pt x="20" y="77"/>
                      <a:pt x="20" y="77"/>
                      <a:pt x="20" y="77"/>
                    </a:cubicBezTo>
                    <a:cubicBezTo>
                      <a:pt x="20" y="77"/>
                      <a:pt x="20" y="77"/>
                      <a:pt x="20" y="77"/>
                    </a:cubicBezTo>
                    <a:cubicBezTo>
                      <a:pt x="20" y="77"/>
                      <a:pt x="21" y="77"/>
                      <a:pt x="21" y="77"/>
                    </a:cubicBezTo>
                    <a:cubicBezTo>
                      <a:pt x="21" y="77"/>
                      <a:pt x="21" y="77"/>
                      <a:pt x="21" y="77"/>
                    </a:cubicBezTo>
                    <a:cubicBezTo>
                      <a:pt x="21" y="77"/>
                      <a:pt x="21" y="77"/>
                      <a:pt x="21" y="77"/>
                    </a:cubicBezTo>
                    <a:cubicBezTo>
                      <a:pt x="21" y="78"/>
                      <a:pt x="21" y="78"/>
                      <a:pt x="22" y="78"/>
                    </a:cubicBezTo>
                    <a:cubicBezTo>
                      <a:pt x="22" y="78"/>
                      <a:pt x="22" y="78"/>
                      <a:pt x="22" y="78"/>
                    </a:cubicBezTo>
                    <a:cubicBezTo>
                      <a:pt x="22" y="78"/>
                      <a:pt x="22" y="78"/>
                      <a:pt x="22" y="78"/>
                    </a:cubicBezTo>
                    <a:cubicBezTo>
                      <a:pt x="22" y="78"/>
                      <a:pt x="22" y="78"/>
                      <a:pt x="22" y="78"/>
                    </a:cubicBezTo>
                    <a:cubicBezTo>
                      <a:pt x="22" y="78"/>
                      <a:pt x="22" y="78"/>
                      <a:pt x="22" y="78"/>
                    </a:cubicBezTo>
                    <a:cubicBezTo>
                      <a:pt x="22" y="78"/>
                      <a:pt x="22" y="78"/>
                      <a:pt x="22" y="78"/>
                    </a:cubicBezTo>
                    <a:cubicBezTo>
                      <a:pt x="22" y="78"/>
                      <a:pt x="22" y="78"/>
                      <a:pt x="22" y="78"/>
                    </a:cubicBezTo>
                    <a:cubicBezTo>
                      <a:pt x="22" y="78"/>
                      <a:pt x="22" y="79"/>
                      <a:pt x="22" y="79"/>
                    </a:cubicBezTo>
                    <a:cubicBezTo>
                      <a:pt x="22" y="79"/>
                      <a:pt x="22" y="79"/>
                      <a:pt x="22" y="80"/>
                    </a:cubicBezTo>
                    <a:cubicBezTo>
                      <a:pt x="22" y="80"/>
                      <a:pt x="22" y="80"/>
                      <a:pt x="22" y="80"/>
                    </a:cubicBezTo>
                    <a:cubicBezTo>
                      <a:pt x="22" y="80"/>
                      <a:pt x="22" y="80"/>
                      <a:pt x="22" y="80"/>
                    </a:cubicBezTo>
                    <a:cubicBezTo>
                      <a:pt x="22" y="80"/>
                      <a:pt x="22" y="81"/>
                      <a:pt x="23" y="81"/>
                    </a:cubicBezTo>
                    <a:cubicBezTo>
                      <a:pt x="23" y="81"/>
                      <a:pt x="23" y="81"/>
                      <a:pt x="23" y="81"/>
                    </a:cubicBezTo>
                    <a:cubicBezTo>
                      <a:pt x="23" y="81"/>
                      <a:pt x="23" y="81"/>
                      <a:pt x="23" y="81"/>
                    </a:cubicBezTo>
                    <a:cubicBezTo>
                      <a:pt x="23" y="81"/>
                      <a:pt x="23" y="81"/>
                      <a:pt x="23" y="81"/>
                    </a:cubicBezTo>
                    <a:cubicBezTo>
                      <a:pt x="23" y="81"/>
                      <a:pt x="23" y="81"/>
                      <a:pt x="23" y="81"/>
                    </a:cubicBezTo>
                    <a:cubicBezTo>
                      <a:pt x="23" y="81"/>
                      <a:pt x="23" y="82"/>
                      <a:pt x="23" y="82"/>
                    </a:cubicBezTo>
                    <a:cubicBezTo>
                      <a:pt x="23" y="82"/>
                      <a:pt x="23" y="82"/>
                      <a:pt x="23" y="82"/>
                    </a:cubicBezTo>
                    <a:cubicBezTo>
                      <a:pt x="23" y="82"/>
                      <a:pt x="23" y="82"/>
                      <a:pt x="23" y="82"/>
                    </a:cubicBezTo>
                    <a:cubicBezTo>
                      <a:pt x="23" y="82"/>
                      <a:pt x="23" y="82"/>
                      <a:pt x="23" y="82"/>
                    </a:cubicBezTo>
                    <a:cubicBezTo>
                      <a:pt x="23" y="82"/>
                      <a:pt x="23" y="82"/>
                      <a:pt x="23" y="82"/>
                    </a:cubicBezTo>
                    <a:cubicBezTo>
                      <a:pt x="23" y="82"/>
                      <a:pt x="23" y="83"/>
                      <a:pt x="23" y="83"/>
                    </a:cubicBezTo>
                    <a:cubicBezTo>
                      <a:pt x="23" y="83"/>
                      <a:pt x="23" y="83"/>
                      <a:pt x="23" y="83"/>
                    </a:cubicBezTo>
                    <a:cubicBezTo>
                      <a:pt x="24" y="83"/>
                      <a:pt x="24" y="83"/>
                      <a:pt x="24" y="83"/>
                    </a:cubicBezTo>
                    <a:cubicBezTo>
                      <a:pt x="24" y="83"/>
                      <a:pt x="24" y="83"/>
                      <a:pt x="24" y="83"/>
                    </a:cubicBezTo>
                    <a:cubicBezTo>
                      <a:pt x="24" y="83"/>
                      <a:pt x="24" y="83"/>
                      <a:pt x="24" y="84"/>
                    </a:cubicBezTo>
                    <a:cubicBezTo>
                      <a:pt x="24" y="84"/>
                      <a:pt x="24" y="84"/>
                      <a:pt x="24" y="84"/>
                    </a:cubicBezTo>
                    <a:cubicBezTo>
                      <a:pt x="24" y="84"/>
                      <a:pt x="24" y="85"/>
                      <a:pt x="24" y="85"/>
                    </a:cubicBezTo>
                    <a:cubicBezTo>
                      <a:pt x="24" y="89"/>
                      <a:pt x="24" y="89"/>
                      <a:pt x="24" y="89"/>
                    </a:cubicBezTo>
                    <a:cubicBezTo>
                      <a:pt x="24" y="89"/>
                      <a:pt x="24" y="89"/>
                      <a:pt x="24" y="89"/>
                    </a:cubicBezTo>
                    <a:cubicBezTo>
                      <a:pt x="24" y="89"/>
                      <a:pt x="24" y="89"/>
                      <a:pt x="24" y="89"/>
                    </a:cubicBezTo>
                    <a:cubicBezTo>
                      <a:pt x="24" y="89"/>
                      <a:pt x="24" y="89"/>
                      <a:pt x="24" y="89"/>
                    </a:cubicBezTo>
                    <a:cubicBezTo>
                      <a:pt x="24" y="89"/>
                      <a:pt x="24" y="89"/>
                      <a:pt x="24" y="89"/>
                    </a:cubicBezTo>
                    <a:cubicBezTo>
                      <a:pt x="24" y="89"/>
                      <a:pt x="24" y="89"/>
                      <a:pt x="24" y="89"/>
                    </a:cubicBezTo>
                    <a:cubicBezTo>
                      <a:pt x="24" y="90"/>
                      <a:pt x="24" y="90"/>
                      <a:pt x="24" y="90"/>
                    </a:cubicBezTo>
                    <a:cubicBezTo>
                      <a:pt x="24" y="90"/>
                      <a:pt x="24" y="90"/>
                      <a:pt x="25" y="90"/>
                    </a:cubicBezTo>
                    <a:cubicBezTo>
                      <a:pt x="25" y="90"/>
                      <a:pt x="25" y="90"/>
                      <a:pt x="25" y="90"/>
                    </a:cubicBezTo>
                    <a:cubicBezTo>
                      <a:pt x="25" y="90"/>
                      <a:pt x="25" y="91"/>
                      <a:pt x="25" y="91"/>
                    </a:cubicBezTo>
                    <a:cubicBezTo>
                      <a:pt x="25" y="91"/>
                      <a:pt x="25" y="92"/>
                      <a:pt x="25" y="92"/>
                    </a:cubicBezTo>
                    <a:cubicBezTo>
                      <a:pt x="25" y="92"/>
                      <a:pt x="25" y="92"/>
                      <a:pt x="25" y="92"/>
                    </a:cubicBezTo>
                    <a:cubicBezTo>
                      <a:pt x="25" y="93"/>
                      <a:pt x="25" y="93"/>
                      <a:pt x="25" y="93"/>
                    </a:cubicBezTo>
                    <a:cubicBezTo>
                      <a:pt x="25" y="93"/>
                      <a:pt x="25" y="93"/>
                      <a:pt x="25" y="93"/>
                    </a:cubicBezTo>
                    <a:cubicBezTo>
                      <a:pt x="25" y="93"/>
                      <a:pt x="25" y="93"/>
                      <a:pt x="25" y="93"/>
                    </a:cubicBezTo>
                    <a:cubicBezTo>
                      <a:pt x="25" y="93"/>
                      <a:pt x="25" y="93"/>
                      <a:pt x="25" y="93"/>
                    </a:cubicBezTo>
                    <a:cubicBezTo>
                      <a:pt x="25" y="93"/>
                      <a:pt x="25" y="93"/>
                      <a:pt x="25" y="93"/>
                    </a:cubicBezTo>
                    <a:cubicBezTo>
                      <a:pt x="25" y="94"/>
                      <a:pt x="25" y="94"/>
                      <a:pt x="25" y="94"/>
                    </a:cubicBezTo>
                    <a:cubicBezTo>
                      <a:pt x="25" y="94"/>
                      <a:pt x="25" y="94"/>
                      <a:pt x="25" y="94"/>
                    </a:cubicBezTo>
                    <a:cubicBezTo>
                      <a:pt x="25" y="94"/>
                      <a:pt x="25" y="95"/>
                      <a:pt x="25" y="95"/>
                    </a:cubicBezTo>
                    <a:cubicBezTo>
                      <a:pt x="25" y="95"/>
                      <a:pt x="25" y="95"/>
                      <a:pt x="25" y="95"/>
                    </a:cubicBezTo>
                    <a:cubicBezTo>
                      <a:pt x="25" y="96"/>
                      <a:pt x="26" y="96"/>
                      <a:pt x="26" y="97"/>
                    </a:cubicBezTo>
                    <a:cubicBezTo>
                      <a:pt x="26" y="97"/>
                      <a:pt x="26" y="97"/>
                      <a:pt x="26" y="97"/>
                    </a:cubicBezTo>
                    <a:cubicBezTo>
                      <a:pt x="27" y="97"/>
                      <a:pt x="27" y="97"/>
                      <a:pt x="27" y="98"/>
                    </a:cubicBezTo>
                    <a:cubicBezTo>
                      <a:pt x="27" y="98"/>
                      <a:pt x="27" y="98"/>
                      <a:pt x="27" y="98"/>
                    </a:cubicBezTo>
                    <a:cubicBezTo>
                      <a:pt x="27" y="98"/>
                      <a:pt x="27" y="98"/>
                      <a:pt x="27" y="98"/>
                    </a:cubicBezTo>
                    <a:cubicBezTo>
                      <a:pt x="27" y="98"/>
                      <a:pt x="27" y="98"/>
                      <a:pt x="27" y="98"/>
                    </a:cubicBezTo>
                    <a:cubicBezTo>
                      <a:pt x="27" y="98"/>
                      <a:pt x="27" y="98"/>
                      <a:pt x="27" y="98"/>
                    </a:cubicBezTo>
                    <a:cubicBezTo>
                      <a:pt x="27" y="98"/>
                      <a:pt x="27" y="98"/>
                      <a:pt x="27" y="98"/>
                    </a:cubicBezTo>
                    <a:cubicBezTo>
                      <a:pt x="27" y="98"/>
                      <a:pt x="27" y="98"/>
                      <a:pt x="27" y="98"/>
                    </a:cubicBezTo>
                    <a:cubicBezTo>
                      <a:pt x="27" y="98"/>
                      <a:pt x="27" y="98"/>
                      <a:pt x="27" y="98"/>
                    </a:cubicBezTo>
                    <a:cubicBezTo>
                      <a:pt x="28" y="98"/>
                      <a:pt x="28" y="99"/>
                      <a:pt x="28" y="99"/>
                    </a:cubicBezTo>
                    <a:cubicBezTo>
                      <a:pt x="28" y="99"/>
                      <a:pt x="28" y="99"/>
                      <a:pt x="28" y="99"/>
                    </a:cubicBezTo>
                    <a:cubicBezTo>
                      <a:pt x="28" y="99"/>
                      <a:pt x="28" y="99"/>
                      <a:pt x="28" y="99"/>
                    </a:cubicBezTo>
                    <a:cubicBezTo>
                      <a:pt x="28" y="99"/>
                      <a:pt x="28" y="99"/>
                      <a:pt x="28" y="99"/>
                    </a:cubicBezTo>
                    <a:cubicBezTo>
                      <a:pt x="28" y="99"/>
                      <a:pt x="28" y="99"/>
                      <a:pt x="29" y="99"/>
                    </a:cubicBezTo>
                    <a:cubicBezTo>
                      <a:pt x="29" y="100"/>
                      <a:pt x="29" y="100"/>
                      <a:pt x="29" y="101"/>
                    </a:cubicBezTo>
                    <a:cubicBezTo>
                      <a:pt x="29" y="101"/>
                      <a:pt x="29" y="101"/>
                      <a:pt x="29" y="101"/>
                    </a:cubicBezTo>
                    <a:cubicBezTo>
                      <a:pt x="30" y="101"/>
                      <a:pt x="30" y="101"/>
                      <a:pt x="30" y="102"/>
                    </a:cubicBezTo>
                    <a:cubicBezTo>
                      <a:pt x="30" y="102"/>
                      <a:pt x="30" y="102"/>
                      <a:pt x="30" y="102"/>
                    </a:cubicBezTo>
                    <a:cubicBezTo>
                      <a:pt x="30" y="102"/>
                      <a:pt x="30" y="102"/>
                      <a:pt x="30" y="102"/>
                    </a:cubicBezTo>
                    <a:cubicBezTo>
                      <a:pt x="30" y="102"/>
                      <a:pt x="30" y="102"/>
                      <a:pt x="30" y="102"/>
                    </a:cubicBezTo>
                    <a:cubicBezTo>
                      <a:pt x="30" y="102"/>
                      <a:pt x="30" y="102"/>
                      <a:pt x="30" y="102"/>
                    </a:cubicBezTo>
                    <a:cubicBezTo>
                      <a:pt x="30" y="103"/>
                      <a:pt x="30" y="103"/>
                      <a:pt x="30" y="103"/>
                    </a:cubicBezTo>
                    <a:cubicBezTo>
                      <a:pt x="30" y="103"/>
                      <a:pt x="30" y="103"/>
                      <a:pt x="30" y="103"/>
                    </a:cubicBezTo>
                    <a:cubicBezTo>
                      <a:pt x="30" y="103"/>
                      <a:pt x="30" y="103"/>
                      <a:pt x="31" y="103"/>
                    </a:cubicBezTo>
                    <a:cubicBezTo>
                      <a:pt x="31" y="103"/>
                      <a:pt x="31" y="104"/>
                      <a:pt x="31" y="104"/>
                    </a:cubicBezTo>
                    <a:cubicBezTo>
                      <a:pt x="31" y="104"/>
                      <a:pt x="31" y="104"/>
                      <a:pt x="31" y="104"/>
                    </a:cubicBezTo>
                    <a:cubicBezTo>
                      <a:pt x="31" y="104"/>
                      <a:pt x="31" y="104"/>
                      <a:pt x="31" y="104"/>
                    </a:cubicBezTo>
                    <a:cubicBezTo>
                      <a:pt x="31" y="104"/>
                      <a:pt x="32" y="104"/>
                      <a:pt x="32" y="104"/>
                    </a:cubicBezTo>
                    <a:cubicBezTo>
                      <a:pt x="32" y="105"/>
                      <a:pt x="32" y="105"/>
                      <a:pt x="32" y="105"/>
                    </a:cubicBezTo>
                    <a:cubicBezTo>
                      <a:pt x="33" y="105"/>
                      <a:pt x="33" y="105"/>
                      <a:pt x="33" y="105"/>
                    </a:cubicBezTo>
                    <a:cubicBezTo>
                      <a:pt x="33" y="105"/>
                      <a:pt x="33" y="105"/>
                      <a:pt x="33" y="105"/>
                    </a:cubicBezTo>
                    <a:cubicBezTo>
                      <a:pt x="33" y="105"/>
                      <a:pt x="33" y="105"/>
                      <a:pt x="33" y="105"/>
                    </a:cubicBezTo>
                    <a:cubicBezTo>
                      <a:pt x="33" y="105"/>
                      <a:pt x="33" y="105"/>
                      <a:pt x="33" y="105"/>
                    </a:cubicBezTo>
                    <a:cubicBezTo>
                      <a:pt x="33" y="105"/>
                      <a:pt x="33" y="105"/>
                      <a:pt x="33" y="105"/>
                    </a:cubicBezTo>
                    <a:cubicBezTo>
                      <a:pt x="33" y="105"/>
                      <a:pt x="33" y="105"/>
                      <a:pt x="33" y="105"/>
                    </a:cubicBezTo>
                    <a:cubicBezTo>
                      <a:pt x="33" y="105"/>
                      <a:pt x="33" y="105"/>
                      <a:pt x="33" y="105"/>
                    </a:cubicBezTo>
                    <a:cubicBezTo>
                      <a:pt x="34" y="105"/>
                      <a:pt x="34" y="105"/>
                      <a:pt x="34" y="105"/>
                    </a:cubicBezTo>
                    <a:cubicBezTo>
                      <a:pt x="34" y="105"/>
                      <a:pt x="34" y="105"/>
                      <a:pt x="34" y="105"/>
                    </a:cubicBezTo>
                    <a:cubicBezTo>
                      <a:pt x="34" y="106"/>
                      <a:pt x="34" y="106"/>
                      <a:pt x="34" y="106"/>
                    </a:cubicBezTo>
                    <a:cubicBezTo>
                      <a:pt x="34" y="106"/>
                      <a:pt x="34" y="106"/>
                      <a:pt x="34" y="106"/>
                    </a:cubicBezTo>
                    <a:cubicBezTo>
                      <a:pt x="34" y="106"/>
                      <a:pt x="34" y="106"/>
                      <a:pt x="34" y="106"/>
                    </a:cubicBezTo>
                    <a:cubicBezTo>
                      <a:pt x="34" y="106"/>
                      <a:pt x="34" y="106"/>
                      <a:pt x="35" y="106"/>
                    </a:cubicBezTo>
                    <a:cubicBezTo>
                      <a:pt x="35" y="106"/>
                      <a:pt x="35" y="106"/>
                      <a:pt x="35" y="105"/>
                    </a:cubicBezTo>
                    <a:cubicBezTo>
                      <a:pt x="35" y="105"/>
                      <a:pt x="35" y="105"/>
                      <a:pt x="35" y="105"/>
                    </a:cubicBezTo>
                    <a:cubicBezTo>
                      <a:pt x="35" y="105"/>
                      <a:pt x="35" y="105"/>
                      <a:pt x="35" y="104"/>
                    </a:cubicBezTo>
                    <a:cubicBezTo>
                      <a:pt x="35" y="104"/>
                      <a:pt x="35" y="104"/>
                      <a:pt x="35" y="104"/>
                    </a:cubicBezTo>
                    <a:cubicBezTo>
                      <a:pt x="35" y="104"/>
                      <a:pt x="35" y="104"/>
                      <a:pt x="35" y="104"/>
                    </a:cubicBezTo>
                    <a:cubicBezTo>
                      <a:pt x="35" y="104"/>
                      <a:pt x="35" y="104"/>
                      <a:pt x="35" y="104"/>
                    </a:cubicBezTo>
                    <a:cubicBezTo>
                      <a:pt x="35" y="104"/>
                      <a:pt x="35" y="104"/>
                      <a:pt x="35" y="104"/>
                    </a:cubicBezTo>
                    <a:cubicBezTo>
                      <a:pt x="35" y="104"/>
                      <a:pt x="35" y="104"/>
                      <a:pt x="35" y="104"/>
                    </a:cubicBezTo>
                    <a:cubicBezTo>
                      <a:pt x="35" y="104"/>
                      <a:pt x="35" y="104"/>
                      <a:pt x="35" y="104"/>
                    </a:cubicBezTo>
                    <a:cubicBezTo>
                      <a:pt x="35" y="104"/>
                      <a:pt x="35" y="104"/>
                      <a:pt x="35" y="103"/>
                    </a:cubicBezTo>
                    <a:cubicBezTo>
                      <a:pt x="35" y="103"/>
                      <a:pt x="35" y="103"/>
                      <a:pt x="35" y="103"/>
                    </a:cubicBezTo>
                    <a:cubicBezTo>
                      <a:pt x="35" y="103"/>
                      <a:pt x="35" y="102"/>
                      <a:pt x="35" y="102"/>
                    </a:cubicBezTo>
                    <a:cubicBezTo>
                      <a:pt x="34" y="102"/>
                      <a:pt x="34" y="102"/>
                      <a:pt x="34" y="102"/>
                    </a:cubicBezTo>
                    <a:cubicBezTo>
                      <a:pt x="34" y="102"/>
                      <a:pt x="34" y="102"/>
                      <a:pt x="34" y="102"/>
                    </a:cubicBezTo>
                    <a:cubicBezTo>
                      <a:pt x="34" y="102"/>
                      <a:pt x="34" y="102"/>
                      <a:pt x="34" y="102"/>
                    </a:cubicBezTo>
                    <a:cubicBezTo>
                      <a:pt x="34" y="101"/>
                      <a:pt x="34" y="101"/>
                      <a:pt x="34" y="101"/>
                    </a:cubicBezTo>
                    <a:cubicBezTo>
                      <a:pt x="34" y="101"/>
                      <a:pt x="34" y="101"/>
                      <a:pt x="34" y="101"/>
                    </a:cubicBezTo>
                    <a:cubicBezTo>
                      <a:pt x="34" y="101"/>
                      <a:pt x="34" y="101"/>
                      <a:pt x="34" y="101"/>
                    </a:cubicBezTo>
                    <a:cubicBezTo>
                      <a:pt x="34" y="101"/>
                      <a:pt x="34" y="101"/>
                      <a:pt x="34" y="101"/>
                    </a:cubicBezTo>
                    <a:cubicBezTo>
                      <a:pt x="34" y="101"/>
                      <a:pt x="34" y="101"/>
                      <a:pt x="34" y="101"/>
                    </a:cubicBezTo>
                    <a:cubicBezTo>
                      <a:pt x="34" y="100"/>
                      <a:pt x="34" y="100"/>
                      <a:pt x="34" y="100"/>
                    </a:cubicBezTo>
                    <a:cubicBezTo>
                      <a:pt x="34" y="100"/>
                      <a:pt x="34" y="99"/>
                      <a:pt x="34" y="99"/>
                    </a:cubicBezTo>
                    <a:cubicBezTo>
                      <a:pt x="34" y="99"/>
                      <a:pt x="34" y="99"/>
                      <a:pt x="33" y="99"/>
                    </a:cubicBezTo>
                    <a:cubicBezTo>
                      <a:pt x="33" y="98"/>
                      <a:pt x="33" y="98"/>
                      <a:pt x="33" y="98"/>
                    </a:cubicBezTo>
                    <a:cubicBezTo>
                      <a:pt x="33" y="98"/>
                      <a:pt x="33" y="98"/>
                      <a:pt x="33" y="98"/>
                    </a:cubicBezTo>
                    <a:cubicBezTo>
                      <a:pt x="33" y="98"/>
                      <a:pt x="33" y="98"/>
                      <a:pt x="33" y="98"/>
                    </a:cubicBezTo>
                    <a:cubicBezTo>
                      <a:pt x="33" y="98"/>
                      <a:pt x="33" y="98"/>
                      <a:pt x="33" y="98"/>
                    </a:cubicBezTo>
                    <a:cubicBezTo>
                      <a:pt x="33" y="98"/>
                      <a:pt x="33" y="98"/>
                      <a:pt x="33" y="98"/>
                    </a:cubicBezTo>
                    <a:cubicBezTo>
                      <a:pt x="33" y="98"/>
                      <a:pt x="33" y="98"/>
                      <a:pt x="33" y="98"/>
                    </a:cubicBezTo>
                    <a:cubicBezTo>
                      <a:pt x="33" y="98"/>
                      <a:pt x="33" y="97"/>
                      <a:pt x="33" y="97"/>
                    </a:cubicBezTo>
                    <a:cubicBezTo>
                      <a:pt x="33" y="97"/>
                      <a:pt x="33" y="97"/>
                      <a:pt x="33" y="97"/>
                    </a:cubicBezTo>
                    <a:cubicBezTo>
                      <a:pt x="33" y="97"/>
                      <a:pt x="33" y="97"/>
                      <a:pt x="33" y="97"/>
                    </a:cubicBezTo>
                    <a:cubicBezTo>
                      <a:pt x="34" y="97"/>
                      <a:pt x="34" y="97"/>
                      <a:pt x="34" y="96"/>
                    </a:cubicBezTo>
                    <a:cubicBezTo>
                      <a:pt x="34" y="96"/>
                      <a:pt x="34" y="96"/>
                      <a:pt x="34" y="96"/>
                    </a:cubicBezTo>
                    <a:cubicBezTo>
                      <a:pt x="34" y="96"/>
                      <a:pt x="34" y="96"/>
                      <a:pt x="34" y="96"/>
                    </a:cubicBezTo>
                    <a:cubicBezTo>
                      <a:pt x="34" y="96"/>
                      <a:pt x="34" y="96"/>
                      <a:pt x="34" y="96"/>
                    </a:cubicBezTo>
                    <a:cubicBezTo>
                      <a:pt x="34" y="96"/>
                      <a:pt x="35" y="96"/>
                      <a:pt x="35" y="96"/>
                    </a:cubicBezTo>
                    <a:cubicBezTo>
                      <a:pt x="35" y="96"/>
                      <a:pt x="35" y="96"/>
                      <a:pt x="35" y="96"/>
                    </a:cubicBezTo>
                    <a:cubicBezTo>
                      <a:pt x="35" y="96"/>
                      <a:pt x="35" y="96"/>
                      <a:pt x="35" y="96"/>
                    </a:cubicBezTo>
                    <a:cubicBezTo>
                      <a:pt x="35" y="95"/>
                      <a:pt x="35" y="95"/>
                      <a:pt x="35" y="95"/>
                    </a:cubicBezTo>
                    <a:cubicBezTo>
                      <a:pt x="35" y="95"/>
                      <a:pt x="35" y="95"/>
                      <a:pt x="35" y="95"/>
                    </a:cubicBezTo>
                    <a:cubicBezTo>
                      <a:pt x="36" y="95"/>
                      <a:pt x="36" y="95"/>
                      <a:pt x="36" y="95"/>
                    </a:cubicBezTo>
                    <a:cubicBezTo>
                      <a:pt x="36" y="95"/>
                      <a:pt x="36" y="95"/>
                      <a:pt x="36" y="95"/>
                    </a:cubicBezTo>
                    <a:cubicBezTo>
                      <a:pt x="36" y="95"/>
                      <a:pt x="37" y="95"/>
                      <a:pt x="37" y="95"/>
                    </a:cubicBezTo>
                    <a:cubicBezTo>
                      <a:pt x="37" y="94"/>
                      <a:pt x="37" y="94"/>
                      <a:pt x="37" y="93"/>
                    </a:cubicBezTo>
                    <a:cubicBezTo>
                      <a:pt x="37" y="93"/>
                      <a:pt x="36" y="93"/>
                      <a:pt x="36" y="93"/>
                    </a:cubicBezTo>
                    <a:cubicBezTo>
                      <a:pt x="36" y="93"/>
                      <a:pt x="36" y="93"/>
                      <a:pt x="36" y="93"/>
                    </a:cubicBezTo>
                    <a:cubicBezTo>
                      <a:pt x="36" y="93"/>
                      <a:pt x="36" y="93"/>
                      <a:pt x="36" y="93"/>
                    </a:cubicBezTo>
                    <a:cubicBezTo>
                      <a:pt x="36" y="93"/>
                      <a:pt x="36" y="93"/>
                      <a:pt x="36" y="93"/>
                    </a:cubicBezTo>
                    <a:cubicBezTo>
                      <a:pt x="36" y="93"/>
                      <a:pt x="35" y="93"/>
                      <a:pt x="35" y="92"/>
                    </a:cubicBezTo>
                    <a:cubicBezTo>
                      <a:pt x="35" y="92"/>
                      <a:pt x="35" y="92"/>
                      <a:pt x="35" y="92"/>
                    </a:cubicBezTo>
                    <a:cubicBezTo>
                      <a:pt x="37" y="92"/>
                      <a:pt x="37" y="92"/>
                      <a:pt x="37" y="92"/>
                    </a:cubicBezTo>
                    <a:cubicBezTo>
                      <a:pt x="37" y="92"/>
                      <a:pt x="37" y="92"/>
                      <a:pt x="37" y="92"/>
                    </a:cubicBezTo>
                    <a:cubicBezTo>
                      <a:pt x="37" y="92"/>
                      <a:pt x="37" y="92"/>
                      <a:pt x="37" y="92"/>
                    </a:cubicBezTo>
                    <a:cubicBezTo>
                      <a:pt x="37" y="92"/>
                      <a:pt x="37" y="92"/>
                      <a:pt x="38" y="92"/>
                    </a:cubicBezTo>
                    <a:cubicBezTo>
                      <a:pt x="38" y="92"/>
                      <a:pt x="38" y="92"/>
                      <a:pt x="38" y="92"/>
                    </a:cubicBezTo>
                    <a:cubicBezTo>
                      <a:pt x="38" y="91"/>
                      <a:pt x="38" y="91"/>
                      <a:pt x="38" y="91"/>
                    </a:cubicBezTo>
                    <a:cubicBezTo>
                      <a:pt x="38" y="91"/>
                      <a:pt x="38" y="91"/>
                      <a:pt x="38" y="91"/>
                    </a:cubicBezTo>
                    <a:cubicBezTo>
                      <a:pt x="38" y="91"/>
                      <a:pt x="38" y="90"/>
                      <a:pt x="38" y="90"/>
                    </a:cubicBezTo>
                    <a:cubicBezTo>
                      <a:pt x="38" y="90"/>
                      <a:pt x="38" y="90"/>
                      <a:pt x="38" y="90"/>
                    </a:cubicBezTo>
                    <a:cubicBezTo>
                      <a:pt x="38" y="90"/>
                      <a:pt x="38" y="90"/>
                      <a:pt x="38" y="90"/>
                    </a:cubicBezTo>
                    <a:cubicBezTo>
                      <a:pt x="38" y="90"/>
                      <a:pt x="38" y="90"/>
                      <a:pt x="38" y="90"/>
                    </a:cubicBezTo>
                    <a:cubicBezTo>
                      <a:pt x="39" y="90"/>
                      <a:pt x="39" y="90"/>
                      <a:pt x="39" y="90"/>
                    </a:cubicBezTo>
                    <a:cubicBezTo>
                      <a:pt x="39" y="90"/>
                      <a:pt x="40" y="89"/>
                      <a:pt x="40" y="89"/>
                    </a:cubicBezTo>
                    <a:cubicBezTo>
                      <a:pt x="40" y="88"/>
                      <a:pt x="40" y="88"/>
                      <a:pt x="40" y="88"/>
                    </a:cubicBezTo>
                    <a:cubicBezTo>
                      <a:pt x="40" y="85"/>
                      <a:pt x="40" y="85"/>
                      <a:pt x="40" y="85"/>
                    </a:cubicBezTo>
                    <a:cubicBezTo>
                      <a:pt x="40" y="85"/>
                      <a:pt x="40" y="84"/>
                      <a:pt x="40" y="84"/>
                    </a:cubicBezTo>
                    <a:cubicBezTo>
                      <a:pt x="40" y="84"/>
                      <a:pt x="40" y="84"/>
                      <a:pt x="40" y="84"/>
                    </a:cubicBezTo>
                    <a:cubicBezTo>
                      <a:pt x="41" y="85"/>
                      <a:pt x="41" y="85"/>
                      <a:pt x="41" y="85"/>
                    </a:cubicBezTo>
                    <a:cubicBezTo>
                      <a:pt x="41" y="84"/>
                      <a:pt x="41" y="84"/>
                      <a:pt x="41" y="84"/>
                    </a:cubicBezTo>
                    <a:cubicBezTo>
                      <a:pt x="41" y="84"/>
                      <a:pt x="41" y="84"/>
                      <a:pt x="41" y="84"/>
                    </a:cubicBezTo>
                    <a:cubicBezTo>
                      <a:pt x="41" y="84"/>
                      <a:pt x="41" y="83"/>
                      <a:pt x="41" y="83"/>
                    </a:cubicBezTo>
                    <a:cubicBezTo>
                      <a:pt x="41" y="83"/>
                      <a:pt x="41" y="83"/>
                      <a:pt x="41" y="83"/>
                    </a:cubicBezTo>
                    <a:cubicBezTo>
                      <a:pt x="41" y="83"/>
                      <a:pt x="41" y="83"/>
                      <a:pt x="42" y="82"/>
                    </a:cubicBezTo>
                    <a:cubicBezTo>
                      <a:pt x="42" y="82"/>
                      <a:pt x="42" y="82"/>
                      <a:pt x="43" y="82"/>
                    </a:cubicBezTo>
                    <a:cubicBezTo>
                      <a:pt x="43" y="82"/>
                      <a:pt x="43" y="82"/>
                      <a:pt x="43" y="82"/>
                    </a:cubicBezTo>
                    <a:cubicBezTo>
                      <a:pt x="43" y="82"/>
                      <a:pt x="44" y="82"/>
                      <a:pt x="44" y="82"/>
                    </a:cubicBezTo>
                    <a:cubicBezTo>
                      <a:pt x="44" y="82"/>
                      <a:pt x="44" y="82"/>
                      <a:pt x="44" y="82"/>
                    </a:cubicBezTo>
                    <a:cubicBezTo>
                      <a:pt x="44" y="82"/>
                      <a:pt x="45" y="82"/>
                      <a:pt x="45" y="82"/>
                    </a:cubicBezTo>
                    <a:cubicBezTo>
                      <a:pt x="45" y="82"/>
                      <a:pt x="45" y="82"/>
                      <a:pt x="45" y="82"/>
                    </a:cubicBezTo>
                    <a:cubicBezTo>
                      <a:pt x="45" y="82"/>
                      <a:pt x="45" y="82"/>
                      <a:pt x="45" y="82"/>
                    </a:cubicBezTo>
                    <a:cubicBezTo>
                      <a:pt x="45" y="82"/>
                      <a:pt x="45" y="82"/>
                      <a:pt x="45" y="82"/>
                    </a:cubicBezTo>
                    <a:cubicBezTo>
                      <a:pt x="45" y="82"/>
                      <a:pt x="45" y="82"/>
                      <a:pt x="45" y="82"/>
                    </a:cubicBezTo>
                    <a:cubicBezTo>
                      <a:pt x="45" y="82"/>
                      <a:pt x="45" y="82"/>
                      <a:pt x="45" y="82"/>
                    </a:cubicBezTo>
                    <a:cubicBezTo>
                      <a:pt x="45" y="82"/>
                      <a:pt x="45" y="82"/>
                      <a:pt x="45" y="82"/>
                    </a:cubicBezTo>
                    <a:cubicBezTo>
                      <a:pt x="45" y="81"/>
                      <a:pt x="45" y="81"/>
                      <a:pt x="45" y="81"/>
                    </a:cubicBezTo>
                    <a:cubicBezTo>
                      <a:pt x="45" y="81"/>
                      <a:pt x="45" y="81"/>
                      <a:pt x="45" y="81"/>
                    </a:cubicBezTo>
                    <a:cubicBezTo>
                      <a:pt x="45" y="81"/>
                      <a:pt x="45" y="81"/>
                      <a:pt x="45" y="81"/>
                    </a:cubicBezTo>
                    <a:cubicBezTo>
                      <a:pt x="46" y="81"/>
                      <a:pt x="46" y="81"/>
                      <a:pt x="46" y="81"/>
                    </a:cubicBezTo>
                    <a:cubicBezTo>
                      <a:pt x="46" y="81"/>
                      <a:pt x="46" y="81"/>
                      <a:pt x="46" y="81"/>
                    </a:cubicBezTo>
                    <a:cubicBezTo>
                      <a:pt x="46" y="80"/>
                      <a:pt x="46" y="80"/>
                      <a:pt x="46" y="80"/>
                    </a:cubicBezTo>
                    <a:cubicBezTo>
                      <a:pt x="46" y="80"/>
                      <a:pt x="47" y="80"/>
                      <a:pt x="47" y="80"/>
                    </a:cubicBezTo>
                    <a:cubicBezTo>
                      <a:pt x="47" y="80"/>
                      <a:pt x="47" y="80"/>
                      <a:pt x="47" y="80"/>
                    </a:cubicBezTo>
                    <a:cubicBezTo>
                      <a:pt x="47" y="80"/>
                      <a:pt x="47" y="80"/>
                      <a:pt x="47" y="80"/>
                    </a:cubicBezTo>
                    <a:cubicBezTo>
                      <a:pt x="47" y="80"/>
                      <a:pt x="48" y="80"/>
                      <a:pt x="48" y="79"/>
                    </a:cubicBezTo>
                    <a:cubicBezTo>
                      <a:pt x="48" y="79"/>
                      <a:pt x="48" y="79"/>
                      <a:pt x="48" y="79"/>
                    </a:cubicBezTo>
                    <a:cubicBezTo>
                      <a:pt x="48" y="78"/>
                      <a:pt x="48" y="78"/>
                      <a:pt x="48" y="78"/>
                    </a:cubicBezTo>
                    <a:cubicBezTo>
                      <a:pt x="49" y="78"/>
                      <a:pt x="49" y="78"/>
                      <a:pt x="49" y="78"/>
                    </a:cubicBezTo>
                    <a:cubicBezTo>
                      <a:pt x="49" y="77"/>
                      <a:pt x="49" y="76"/>
                      <a:pt x="49" y="76"/>
                    </a:cubicBezTo>
                    <a:cubicBezTo>
                      <a:pt x="49" y="75"/>
                      <a:pt x="49" y="75"/>
                      <a:pt x="49" y="75"/>
                    </a:cubicBezTo>
                    <a:cubicBezTo>
                      <a:pt x="49" y="73"/>
                      <a:pt x="49" y="73"/>
                      <a:pt x="49" y="73"/>
                    </a:cubicBezTo>
                    <a:cubicBezTo>
                      <a:pt x="49" y="72"/>
                      <a:pt x="49" y="72"/>
                      <a:pt x="49" y="72"/>
                    </a:cubicBezTo>
                    <a:cubicBezTo>
                      <a:pt x="49" y="72"/>
                      <a:pt x="49" y="72"/>
                      <a:pt x="49" y="72"/>
                    </a:cubicBezTo>
                    <a:cubicBezTo>
                      <a:pt x="49" y="72"/>
                      <a:pt x="49" y="72"/>
                      <a:pt x="49" y="72"/>
                    </a:cubicBezTo>
                    <a:cubicBezTo>
                      <a:pt x="49" y="72"/>
                      <a:pt x="49" y="72"/>
                      <a:pt x="49" y="72"/>
                    </a:cubicBezTo>
                    <a:cubicBezTo>
                      <a:pt x="49" y="72"/>
                      <a:pt x="49" y="72"/>
                      <a:pt x="49" y="72"/>
                    </a:cubicBezTo>
                    <a:cubicBezTo>
                      <a:pt x="49" y="72"/>
                      <a:pt x="49" y="72"/>
                      <a:pt x="49" y="72"/>
                    </a:cubicBezTo>
                    <a:cubicBezTo>
                      <a:pt x="49" y="72"/>
                      <a:pt x="49" y="72"/>
                      <a:pt x="49" y="72"/>
                    </a:cubicBezTo>
                    <a:cubicBezTo>
                      <a:pt x="50" y="72"/>
                      <a:pt x="50" y="72"/>
                      <a:pt x="50" y="72"/>
                    </a:cubicBezTo>
                    <a:cubicBezTo>
                      <a:pt x="50" y="72"/>
                      <a:pt x="50" y="72"/>
                      <a:pt x="50" y="72"/>
                    </a:cubicBezTo>
                    <a:cubicBezTo>
                      <a:pt x="50" y="72"/>
                      <a:pt x="50" y="71"/>
                      <a:pt x="50" y="71"/>
                    </a:cubicBezTo>
                    <a:cubicBezTo>
                      <a:pt x="50" y="71"/>
                      <a:pt x="50" y="71"/>
                      <a:pt x="50" y="71"/>
                    </a:cubicBezTo>
                    <a:cubicBezTo>
                      <a:pt x="50" y="71"/>
                      <a:pt x="50" y="71"/>
                      <a:pt x="50" y="71"/>
                    </a:cubicBezTo>
                    <a:cubicBezTo>
                      <a:pt x="50" y="71"/>
                      <a:pt x="51" y="71"/>
                      <a:pt x="51" y="71"/>
                    </a:cubicBezTo>
                    <a:cubicBezTo>
                      <a:pt x="51" y="71"/>
                      <a:pt x="51" y="71"/>
                      <a:pt x="51" y="71"/>
                    </a:cubicBezTo>
                    <a:cubicBezTo>
                      <a:pt x="51" y="70"/>
                      <a:pt x="51" y="70"/>
                      <a:pt x="51" y="70"/>
                    </a:cubicBezTo>
                    <a:cubicBezTo>
                      <a:pt x="51" y="70"/>
                      <a:pt x="51" y="70"/>
                      <a:pt x="51" y="70"/>
                    </a:cubicBezTo>
                    <a:cubicBezTo>
                      <a:pt x="51" y="70"/>
                      <a:pt x="51" y="70"/>
                      <a:pt x="51" y="70"/>
                    </a:cubicBezTo>
                    <a:cubicBezTo>
                      <a:pt x="51" y="70"/>
                      <a:pt x="51" y="70"/>
                      <a:pt x="51" y="70"/>
                    </a:cubicBezTo>
                    <a:cubicBezTo>
                      <a:pt x="51" y="70"/>
                      <a:pt x="51" y="70"/>
                      <a:pt x="51" y="70"/>
                    </a:cubicBezTo>
                    <a:cubicBezTo>
                      <a:pt x="51" y="70"/>
                      <a:pt x="52" y="69"/>
                      <a:pt x="52" y="69"/>
                    </a:cubicBezTo>
                    <a:cubicBezTo>
                      <a:pt x="52" y="69"/>
                      <a:pt x="52" y="68"/>
                      <a:pt x="53" y="68"/>
                    </a:cubicBezTo>
                    <a:cubicBezTo>
                      <a:pt x="53" y="68"/>
                      <a:pt x="53" y="68"/>
                      <a:pt x="53" y="68"/>
                    </a:cubicBezTo>
                    <a:cubicBezTo>
                      <a:pt x="54" y="68"/>
                      <a:pt x="53" y="67"/>
                      <a:pt x="53" y="67"/>
                    </a:cubicBezTo>
                    <a:cubicBezTo>
                      <a:pt x="53" y="67"/>
                      <a:pt x="53" y="67"/>
                      <a:pt x="53" y="67"/>
                    </a:cubicBezTo>
                    <a:cubicBezTo>
                      <a:pt x="53" y="67"/>
                      <a:pt x="53" y="67"/>
                      <a:pt x="53" y="67"/>
                    </a:cubicBezTo>
                    <a:cubicBezTo>
                      <a:pt x="53" y="67"/>
                      <a:pt x="53" y="67"/>
                      <a:pt x="53" y="67"/>
                    </a:cubicBezTo>
                    <a:cubicBezTo>
                      <a:pt x="53" y="67"/>
                      <a:pt x="53" y="67"/>
                      <a:pt x="53" y="67"/>
                    </a:cubicBezTo>
                    <a:cubicBezTo>
                      <a:pt x="53" y="67"/>
                      <a:pt x="53" y="66"/>
                      <a:pt x="53" y="66"/>
                    </a:cubicBezTo>
                    <a:cubicBezTo>
                      <a:pt x="53" y="66"/>
                      <a:pt x="53" y="66"/>
                      <a:pt x="53" y="66"/>
                    </a:cubicBezTo>
                    <a:cubicBezTo>
                      <a:pt x="53" y="66"/>
                      <a:pt x="53" y="66"/>
                      <a:pt x="53" y="66"/>
                    </a:cubicBezTo>
                    <a:cubicBezTo>
                      <a:pt x="53" y="66"/>
                      <a:pt x="53" y="66"/>
                      <a:pt x="53" y="66"/>
                    </a:cubicBezTo>
                    <a:cubicBezTo>
                      <a:pt x="53" y="64"/>
                      <a:pt x="53" y="64"/>
                      <a:pt x="53" y="64"/>
                    </a:cubicBezTo>
                    <a:cubicBezTo>
                      <a:pt x="53" y="64"/>
                      <a:pt x="53" y="64"/>
                      <a:pt x="53" y="64"/>
                    </a:cubicBezTo>
                    <a:cubicBezTo>
                      <a:pt x="53" y="64"/>
                      <a:pt x="53" y="64"/>
                      <a:pt x="53" y="64"/>
                    </a:cubicBezTo>
                    <a:cubicBezTo>
                      <a:pt x="53" y="64"/>
                      <a:pt x="53" y="64"/>
                      <a:pt x="53" y="64"/>
                    </a:cubicBezTo>
                    <a:cubicBezTo>
                      <a:pt x="53" y="63"/>
                      <a:pt x="53" y="63"/>
                      <a:pt x="53" y="63"/>
                    </a:cubicBezTo>
                    <a:cubicBezTo>
                      <a:pt x="53" y="63"/>
                      <a:pt x="53" y="63"/>
                      <a:pt x="53" y="63"/>
                    </a:cubicBezTo>
                    <a:cubicBezTo>
                      <a:pt x="52" y="63"/>
                      <a:pt x="52" y="63"/>
                      <a:pt x="52" y="63"/>
                    </a:cubicBezTo>
                    <a:cubicBezTo>
                      <a:pt x="52" y="63"/>
                      <a:pt x="52" y="63"/>
                      <a:pt x="52" y="63"/>
                    </a:cubicBezTo>
                    <a:cubicBezTo>
                      <a:pt x="51" y="63"/>
                      <a:pt x="51" y="63"/>
                      <a:pt x="51" y="63"/>
                    </a:cubicBezTo>
                    <a:cubicBezTo>
                      <a:pt x="50" y="63"/>
                      <a:pt x="50" y="63"/>
                      <a:pt x="50" y="62"/>
                    </a:cubicBezTo>
                    <a:cubicBezTo>
                      <a:pt x="50" y="62"/>
                      <a:pt x="50" y="62"/>
                      <a:pt x="50" y="62"/>
                    </a:cubicBezTo>
                    <a:cubicBezTo>
                      <a:pt x="50" y="62"/>
                      <a:pt x="50" y="62"/>
                      <a:pt x="50" y="62"/>
                    </a:cubicBezTo>
                    <a:cubicBezTo>
                      <a:pt x="50" y="62"/>
                      <a:pt x="50" y="62"/>
                      <a:pt x="50" y="62"/>
                    </a:cubicBezTo>
                    <a:cubicBezTo>
                      <a:pt x="49" y="62"/>
                      <a:pt x="49" y="62"/>
                      <a:pt x="49" y="62"/>
                    </a:cubicBezTo>
                    <a:cubicBezTo>
                      <a:pt x="49" y="62"/>
                      <a:pt x="49" y="61"/>
                      <a:pt x="49" y="61"/>
                    </a:cubicBezTo>
                    <a:cubicBezTo>
                      <a:pt x="49" y="61"/>
                      <a:pt x="49" y="61"/>
                      <a:pt x="48" y="61"/>
                    </a:cubicBezTo>
                    <a:cubicBezTo>
                      <a:pt x="48" y="61"/>
                      <a:pt x="48" y="61"/>
                      <a:pt x="48" y="61"/>
                    </a:cubicBezTo>
                    <a:cubicBezTo>
                      <a:pt x="48" y="61"/>
                      <a:pt x="48" y="61"/>
                      <a:pt x="48" y="61"/>
                    </a:cubicBezTo>
                    <a:cubicBezTo>
                      <a:pt x="48" y="61"/>
                      <a:pt x="48" y="61"/>
                      <a:pt x="48" y="61"/>
                    </a:cubicBezTo>
                    <a:cubicBezTo>
                      <a:pt x="48" y="61"/>
                      <a:pt x="48" y="61"/>
                      <a:pt x="48" y="61"/>
                    </a:cubicBezTo>
                    <a:cubicBezTo>
                      <a:pt x="48" y="61"/>
                      <a:pt x="48" y="61"/>
                      <a:pt x="48" y="61"/>
                    </a:cubicBezTo>
                    <a:cubicBezTo>
                      <a:pt x="47" y="61"/>
                      <a:pt x="47" y="61"/>
                      <a:pt x="47" y="61"/>
                    </a:cubicBezTo>
                    <a:cubicBezTo>
                      <a:pt x="47" y="61"/>
                      <a:pt x="47" y="61"/>
                      <a:pt x="47" y="61"/>
                    </a:cubicBezTo>
                    <a:cubicBezTo>
                      <a:pt x="46" y="61"/>
                      <a:pt x="46" y="61"/>
                      <a:pt x="46" y="61"/>
                    </a:cubicBezTo>
                    <a:cubicBezTo>
                      <a:pt x="46" y="61"/>
                      <a:pt x="46" y="61"/>
                      <a:pt x="45" y="61"/>
                    </a:cubicBezTo>
                    <a:cubicBezTo>
                      <a:pt x="45" y="61"/>
                      <a:pt x="45" y="61"/>
                      <a:pt x="45" y="61"/>
                    </a:cubicBezTo>
                    <a:cubicBezTo>
                      <a:pt x="44" y="61"/>
                      <a:pt x="44" y="61"/>
                      <a:pt x="44" y="61"/>
                    </a:cubicBezTo>
                    <a:cubicBezTo>
                      <a:pt x="44" y="61"/>
                      <a:pt x="44" y="61"/>
                      <a:pt x="44" y="61"/>
                    </a:cubicBezTo>
                    <a:cubicBezTo>
                      <a:pt x="44" y="61"/>
                      <a:pt x="44" y="61"/>
                      <a:pt x="44" y="61"/>
                    </a:cubicBezTo>
                    <a:cubicBezTo>
                      <a:pt x="44" y="60"/>
                      <a:pt x="44" y="60"/>
                      <a:pt x="43" y="60"/>
                    </a:cubicBezTo>
                    <a:cubicBezTo>
                      <a:pt x="43" y="60"/>
                      <a:pt x="43" y="60"/>
                      <a:pt x="43" y="60"/>
                    </a:cubicBezTo>
                    <a:cubicBezTo>
                      <a:pt x="43" y="60"/>
                      <a:pt x="42" y="60"/>
                      <a:pt x="42" y="60"/>
                    </a:cubicBezTo>
                    <a:cubicBezTo>
                      <a:pt x="42" y="60"/>
                      <a:pt x="42" y="60"/>
                      <a:pt x="42" y="60"/>
                    </a:cubicBezTo>
                    <a:cubicBezTo>
                      <a:pt x="42" y="60"/>
                      <a:pt x="42" y="60"/>
                      <a:pt x="42" y="60"/>
                    </a:cubicBezTo>
                    <a:cubicBezTo>
                      <a:pt x="42" y="60"/>
                      <a:pt x="42" y="60"/>
                      <a:pt x="42" y="60"/>
                    </a:cubicBezTo>
                    <a:cubicBezTo>
                      <a:pt x="42" y="60"/>
                      <a:pt x="42" y="60"/>
                      <a:pt x="42" y="60"/>
                    </a:cubicBezTo>
                    <a:cubicBezTo>
                      <a:pt x="42" y="60"/>
                      <a:pt x="42" y="60"/>
                      <a:pt x="42" y="60"/>
                    </a:cubicBezTo>
                    <a:cubicBezTo>
                      <a:pt x="42" y="59"/>
                      <a:pt x="42" y="59"/>
                      <a:pt x="42" y="59"/>
                    </a:cubicBezTo>
                    <a:cubicBezTo>
                      <a:pt x="42" y="59"/>
                      <a:pt x="41" y="59"/>
                      <a:pt x="41" y="59"/>
                    </a:cubicBezTo>
                    <a:cubicBezTo>
                      <a:pt x="41" y="59"/>
                      <a:pt x="41" y="59"/>
                      <a:pt x="41" y="59"/>
                    </a:cubicBezTo>
                    <a:cubicBezTo>
                      <a:pt x="41" y="59"/>
                      <a:pt x="41" y="59"/>
                      <a:pt x="41" y="59"/>
                    </a:cubicBezTo>
                    <a:cubicBezTo>
                      <a:pt x="39" y="59"/>
                      <a:pt x="39" y="59"/>
                      <a:pt x="39" y="59"/>
                    </a:cubicBezTo>
                    <a:cubicBezTo>
                      <a:pt x="39" y="59"/>
                      <a:pt x="39" y="59"/>
                      <a:pt x="39" y="59"/>
                    </a:cubicBezTo>
                    <a:cubicBezTo>
                      <a:pt x="38" y="59"/>
                      <a:pt x="38" y="59"/>
                      <a:pt x="38" y="59"/>
                    </a:cubicBezTo>
                    <a:cubicBezTo>
                      <a:pt x="38" y="59"/>
                      <a:pt x="38" y="59"/>
                      <a:pt x="38" y="59"/>
                    </a:cubicBezTo>
                    <a:cubicBezTo>
                      <a:pt x="38" y="59"/>
                      <a:pt x="38" y="59"/>
                      <a:pt x="38" y="59"/>
                    </a:cubicBezTo>
                    <a:cubicBezTo>
                      <a:pt x="37" y="59"/>
                      <a:pt x="37" y="59"/>
                      <a:pt x="37" y="59"/>
                    </a:cubicBezTo>
                    <a:cubicBezTo>
                      <a:pt x="37" y="59"/>
                      <a:pt x="37" y="59"/>
                      <a:pt x="37" y="59"/>
                    </a:cubicBezTo>
                    <a:cubicBezTo>
                      <a:pt x="37" y="59"/>
                      <a:pt x="37" y="59"/>
                      <a:pt x="37" y="59"/>
                    </a:cubicBezTo>
                    <a:cubicBezTo>
                      <a:pt x="37" y="59"/>
                      <a:pt x="37" y="59"/>
                      <a:pt x="37" y="59"/>
                    </a:cubicBezTo>
                    <a:cubicBezTo>
                      <a:pt x="37" y="59"/>
                      <a:pt x="37" y="59"/>
                      <a:pt x="37" y="59"/>
                    </a:cubicBezTo>
                    <a:cubicBezTo>
                      <a:pt x="37" y="59"/>
                      <a:pt x="37" y="59"/>
                      <a:pt x="37" y="59"/>
                    </a:cubicBezTo>
                    <a:cubicBezTo>
                      <a:pt x="37" y="59"/>
                      <a:pt x="38" y="59"/>
                      <a:pt x="38" y="58"/>
                    </a:cubicBezTo>
                    <a:cubicBezTo>
                      <a:pt x="38" y="58"/>
                      <a:pt x="38" y="58"/>
                      <a:pt x="38" y="58"/>
                    </a:cubicBezTo>
                    <a:cubicBezTo>
                      <a:pt x="39" y="58"/>
                      <a:pt x="39" y="58"/>
                      <a:pt x="39" y="58"/>
                    </a:cubicBezTo>
                    <a:cubicBezTo>
                      <a:pt x="39" y="58"/>
                      <a:pt x="39" y="58"/>
                      <a:pt x="39" y="58"/>
                    </a:cubicBezTo>
                    <a:cubicBezTo>
                      <a:pt x="39" y="58"/>
                      <a:pt x="39" y="58"/>
                      <a:pt x="39" y="58"/>
                    </a:cubicBezTo>
                    <a:cubicBezTo>
                      <a:pt x="39" y="58"/>
                      <a:pt x="40" y="58"/>
                      <a:pt x="40" y="58"/>
                    </a:cubicBezTo>
                    <a:cubicBezTo>
                      <a:pt x="40" y="58"/>
                      <a:pt x="39" y="57"/>
                      <a:pt x="39" y="57"/>
                    </a:cubicBezTo>
                    <a:cubicBezTo>
                      <a:pt x="39" y="57"/>
                      <a:pt x="39" y="57"/>
                      <a:pt x="39" y="56"/>
                    </a:cubicBezTo>
                    <a:cubicBezTo>
                      <a:pt x="39" y="56"/>
                      <a:pt x="38" y="56"/>
                      <a:pt x="38" y="56"/>
                    </a:cubicBezTo>
                    <a:cubicBezTo>
                      <a:pt x="38" y="56"/>
                      <a:pt x="38" y="55"/>
                      <a:pt x="38" y="55"/>
                    </a:cubicBezTo>
                    <a:cubicBezTo>
                      <a:pt x="38" y="55"/>
                      <a:pt x="38" y="55"/>
                      <a:pt x="38" y="55"/>
                    </a:cubicBezTo>
                    <a:cubicBezTo>
                      <a:pt x="38" y="55"/>
                      <a:pt x="38" y="55"/>
                      <a:pt x="38" y="55"/>
                    </a:cubicBezTo>
                    <a:cubicBezTo>
                      <a:pt x="38" y="55"/>
                      <a:pt x="37" y="55"/>
                      <a:pt x="37" y="55"/>
                    </a:cubicBezTo>
                    <a:cubicBezTo>
                      <a:pt x="37" y="55"/>
                      <a:pt x="37" y="55"/>
                      <a:pt x="37" y="55"/>
                    </a:cubicBezTo>
                    <a:cubicBezTo>
                      <a:pt x="37" y="55"/>
                      <a:pt x="37" y="55"/>
                      <a:pt x="37" y="55"/>
                    </a:cubicBezTo>
                    <a:cubicBezTo>
                      <a:pt x="37" y="55"/>
                      <a:pt x="37" y="55"/>
                      <a:pt x="36" y="54"/>
                    </a:cubicBezTo>
                    <a:cubicBezTo>
                      <a:pt x="36" y="54"/>
                      <a:pt x="36" y="54"/>
                      <a:pt x="36" y="54"/>
                    </a:cubicBezTo>
                    <a:cubicBezTo>
                      <a:pt x="36" y="54"/>
                      <a:pt x="36" y="54"/>
                      <a:pt x="36" y="54"/>
                    </a:cubicBezTo>
                    <a:cubicBezTo>
                      <a:pt x="36" y="54"/>
                      <a:pt x="36" y="54"/>
                      <a:pt x="36" y="54"/>
                    </a:cubicBezTo>
                    <a:cubicBezTo>
                      <a:pt x="36" y="54"/>
                      <a:pt x="36" y="54"/>
                      <a:pt x="36" y="54"/>
                    </a:cubicBezTo>
                    <a:cubicBezTo>
                      <a:pt x="36" y="54"/>
                      <a:pt x="36" y="54"/>
                      <a:pt x="36" y="54"/>
                    </a:cubicBezTo>
                    <a:cubicBezTo>
                      <a:pt x="36" y="53"/>
                      <a:pt x="36" y="53"/>
                      <a:pt x="35" y="53"/>
                    </a:cubicBezTo>
                    <a:cubicBezTo>
                      <a:pt x="35" y="53"/>
                      <a:pt x="35" y="53"/>
                      <a:pt x="35" y="53"/>
                    </a:cubicBezTo>
                    <a:cubicBezTo>
                      <a:pt x="35" y="53"/>
                      <a:pt x="35" y="53"/>
                      <a:pt x="35" y="52"/>
                    </a:cubicBezTo>
                    <a:cubicBezTo>
                      <a:pt x="35" y="52"/>
                      <a:pt x="35" y="52"/>
                      <a:pt x="35" y="52"/>
                    </a:cubicBezTo>
                    <a:cubicBezTo>
                      <a:pt x="34" y="52"/>
                      <a:pt x="34" y="52"/>
                      <a:pt x="34" y="52"/>
                    </a:cubicBezTo>
                    <a:cubicBezTo>
                      <a:pt x="34" y="52"/>
                      <a:pt x="34" y="52"/>
                      <a:pt x="34" y="52"/>
                    </a:cubicBezTo>
                    <a:cubicBezTo>
                      <a:pt x="33" y="52"/>
                      <a:pt x="33" y="52"/>
                      <a:pt x="33" y="52"/>
                    </a:cubicBezTo>
                    <a:cubicBezTo>
                      <a:pt x="33" y="51"/>
                      <a:pt x="33" y="51"/>
                      <a:pt x="33" y="51"/>
                    </a:cubicBezTo>
                    <a:cubicBezTo>
                      <a:pt x="32" y="51"/>
                      <a:pt x="32" y="51"/>
                      <a:pt x="32" y="51"/>
                    </a:cubicBezTo>
                    <a:cubicBezTo>
                      <a:pt x="32" y="51"/>
                      <a:pt x="32" y="51"/>
                      <a:pt x="32" y="51"/>
                    </a:cubicBezTo>
                    <a:cubicBezTo>
                      <a:pt x="32" y="51"/>
                      <a:pt x="31" y="51"/>
                      <a:pt x="31" y="51"/>
                    </a:cubicBezTo>
                    <a:cubicBezTo>
                      <a:pt x="31" y="51"/>
                      <a:pt x="31" y="51"/>
                      <a:pt x="31" y="51"/>
                    </a:cubicBezTo>
                    <a:cubicBezTo>
                      <a:pt x="31" y="51"/>
                      <a:pt x="31" y="51"/>
                      <a:pt x="31" y="51"/>
                    </a:cubicBezTo>
                    <a:cubicBezTo>
                      <a:pt x="31" y="51"/>
                      <a:pt x="31" y="50"/>
                      <a:pt x="30" y="50"/>
                    </a:cubicBezTo>
                    <a:cubicBezTo>
                      <a:pt x="30" y="50"/>
                      <a:pt x="30" y="50"/>
                      <a:pt x="30" y="50"/>
                    </a:cubicBezTo>
                    <a:cubicBezTo>
                      <a:pt x="30" y="50"/>
                      <a:pt x="30" y="50"/>
                      <a:pt x="30" y="50"/>
                    </a:cubicBezTo>
                    <a:cubicBezTo>
                      <a:pt x="30" y="50"/>
                      <a:pt x="30" y="50"/>
                      <a:pt x="30" y="50"/>
                    </a:cubicBezTo>
                    <a:cubicBezTo>
                      <a:pt x="30" y="49"/>
                      <a:pt x="29" y="49"/>
                      <a:pt x="29" y="49"/>
                    </a:cubicBezTo>
                    <a:cubicBezTo>
                      <a:pt x="29" y="49"/>
                      <a:pt x="29" y="49"/>
                      <a:pt x="29" y="49"/>
                    </a:cubicBezTo>
                    <a:cubicBezTo>
                      <a:pt x="28" y="49"/>
                      <a:pt x="28" y="49"/>
                      <a:pt x="28" y="49"/>
                    </a:cubicBezTo>
                    <a:cubicBezTo>
                      <a:pt x="28" y="49"/>
                      <a:pt x="28" y="49"/>
                      <a:pt x="28" y="49"/>
                    </a:cubicBezTo>
                    <a:cubicBezTo>
                      <a:pt x="28" y="49"/>
                      <a:pt x="28" y="49"/>
                      <a:pt x="28" y="49"/>
                    </a:cubicBezTo>
                    <a:cubicBezTo>
                      <a:pt x="29" y="48"/>
                      <a:pt x="29" y="48"/>
                      <a:pt x="29" y="48"/>
                    </a:cubicBezTo>
                    <a:cubicBezTo>
                      <a:pt x="28" y="48"/>
                      <a:pt x="28" y="48"/>
                      <a:pt x="28" y="48"/>
                    </a:cubicBezTo>
                    <a:cubicBezTo>
                      <a:pt x="28" y="48"/>
                      <a:pt x="28" y="48"/>
                      <a:pt x="28" y="48"/>
                    </a:cubicBezTo>
                    <a:cubicBezTo>
                      <a:pt x="28" y="48"/>
                      <a:pt x="28" y="48"/>
                      <a:pt x="28" y="48"/>
                    </a:cubicBezTo>
                    <a:cubicBezTo>
                      <a:pt x="28" y="48"/>
                      <a:pt x="28" y="48"/>
                      <a:pt x="28" y="48"/>
                    </a:cubicBezTo>
                    <a:cubicBezTo>
                      <a:pt x="27" y="48"/>
                      <a:pt x="27" y="48"/>
                      <a:pt x="27" y="48"/>
                    </a:cubicBezTo>
                    <a:cubicBezTo>
                      <a:pt x="27" y="48"/>
                      <a:pt x="26" y="48"/>
                      <a:pt x="26" y="48"/>
                    </a:cubicBezTo>
                    <a:cubicBezTo>
                      <a:pt x="26" y="48"/>
                      <a:pt x="26" y="48"/>
                      <a:pt x="26" y="48"/>
                    </a:cubicBezTo>
                    <a:cubicBezTo>
                      <a:pt x="26" y="48"/>
                      <a:pt x="26" y="48"/>
                      <a:pt x="26" y="48"/>
                    </a:cubicBezTo>
                    <a:cubicBezTo>
                      <a:pt x="26" y="48"/>
                      <a:pt x="26" y="48"/>
                      <a:pt x="26" y="48"/>
                    </a:cubicBezTo>
                    <a:cubicBezTo>
                      <a:pt x="26" y="48"/>
                      <a:pt x="26" y="48"/>
                      <a:pt x="26" y="48"/>
                    </a:cubicBezTo>
                    <a:cubicBezTo>
                      <a:pt x="26" y="48"/>
                      <a:pt x="25" y="48"/>
                      <a:pt x="26" y="48"/>
                    </a:cubicBezTo>
                    <a:cubicBezTo>
                      <a:pt x="26" y="47"/>
                      <a:pt x="26" y="47"/>
                      <a:pt x="26" y="47"/>
                    </a:cubicBezTo>
                    <a:cubicBezTo>
                      <a:pt x="25" y="47"/>
                      <a:pt x="25" y="47"/>
                      <a:pt x="25" y="47"/>
                    </a:cubicBezTo>
                    <a:cubicBezTo>
                      <a:pt x="25" y="47"/>
                      <a:pt x="24" y="47"/>
                      <a:pt x="24" y="47"/>
                    </a:cubicBezTo>
                    <a:cubicBezTo>
                      <a:pt x="24" y="47"/>
                      <a:pt x="24" y="47"/>
                      <a:pt x="23" y="47"/>
                    </a:cubicBezTo>
                    <a:cubicBezTo>
                      <a:pt x="23" y="47"/>
                      <a:pt x="23" y="47"/>
                      <a:pt x="23" y="47"/>
                    </a:cubicBezTo>
                    <a:cubicBezTo>
                      <a:pt x="23" y="47"/>
                      <a:pt x="22" y="46"/>
                      <a:pt x="22" y="46"/>
                    </a:cubicBezTo>
                    <a:cubicBezTo>
                      <a:pt x="22" y="46"/>
                      <a:pt x="22" y="46"/>
                      <a:pt x="21" y="46"/>
                    </a:cubicBezTo>
                    <a:cubicBezTo>
                      <a:pt x="21" y="46"/>
                      <a:pt x="21" y="46"/>
                      <a:pt x="21" y="46"/>
                    </a:cubicBezTo>
                    <a:cubicBezTo>
                      <a:pt x="21" y="46"/>
                      <a:pt x="21" y="46"/>
                      <a:pt x="21" y="46"/>
                    </a:cubicBezTo>
                    <a:cubicBezTo>
                      <a:pt x="21" y="46"/>
                      <a:pt x="21" y="46"/>
                      <a:pt x="21" y="46"/>
                    </a:cubicBezTo>
                    <a:cubicBezTo>
                      <a:pt x="20" y="46"/>
                      <a:pt x="20" y="46"/>
                      <a:pt x="20" y="46"/>
                    </a:cubicBezTo>
                    <a:cubicBezTo>
                      <a:pt x="20" y="47"/>
                      <a:pt x="20" y="47"/>
                      <a:pt x="20" y="47"/>
                    </a:cubicBezTo>
                    <a:cubicBezTo>
                      <a:pt x="20" y="46"/>
                      <a:pt x="19" y="46"/>
                      <a:pt x="19" y="46"/>
                    </a:cubicBezTo>
                    <a:cubicBezTo>
                      <a:pt x="19" y="46"/>
                      <a:pt x="19" y="46"/>
                      <a:pt x="19" y="46"/>
                    </a:cubicBezTo>
                    <a:cubicBezTo>
                      <a:pt x="19" y="46"/>
                      <a:pt x="19" y="46"/>
                      <a:pt x="19" y="46"/>
                    </a:cubicBezTo>
                    <a:cubicBezTo>
                      <a:pt x="19" y="47"/>
                      <a:pt x="19" y="47"/>
                      <a:pt x="19" y="47"/>
                    </a:cubicBezTo>
                    <a:cubicBezTo>
                      <a:pt x="19" y="47"/>
                      <a:pt x="19" y="47"/>
                      <a:pt x="19" y="47"/>
                    </a:cubicBezTo>
                    <a:cubicBezTo>
                      <a:pt x="19" y="47"/>
                      <a:pt x="18" y="47"/>
                      <a:pt x="18" y="47"/>
                    </a:cubicBezTo>
                    <a:cubicBezTo>
                      <a:pt x="18" y="47"/>
                      <a:pt x="18" y="47"/>
                      <a:pt x="18" y="47"/>
                    </a:cubicBezTo>
                    <a:cubicBezTo>
                      <a:pt x="18" y="47"/>
                      <a:pt x="18" y="47"/>
                      <a:pt x="18" y="47"/>
                    </a:cubicBezTo>
                    <a:cubicBezTo>
                      <a:pt x="18" y="47"/>
                      <a:pt x="17" y="47"/>
                      <a:pt x="17" y="47"/>
                    </a:cubicBezTo>
                    <a:cubicBezTo>
                      <a:pt x="17" y="47"/>
                      <a:pt x="17" y="47"/>
                      <a:pt x="17" y="47"/>
                    </a:cubicBezTo>
                    <a:cubicBezTo>
                      <a:pt x="16" y="47"/>
                      <a:pt x="16" y="47"/>
                      <a:pt x="16" y="47"/>
                    </a:cubicBezTo>
                    <a:cubicBezTo>
                      <a:pt x="16" y="47"/>
                      <a:pt x="16" y="47"/>
                      <a:pt x="16" y="47"/>
                    </a:cubicBezTo>
                    <a:cubicBezTo>
                      <a:pt x="16" y="48"/>
                      <a:pt x="16" y="48"/>
                      <a:pt x="16" y="48"/>
                    </a:cubicBezTo>
                    <a:cubicBezTo>
                      <a:pt x="16" y="48"/>
                      <a:pt x="16" y="48"/>
                      <a:pt x="16" y="48"/>
                    </a:cubicBezTo>
                    <a:cubicBezTo>
                      <a:pt x="16" y="48"/>
                      <a:pt x="17" y="48"/>
                      <a:pt x="17" y="48"/>
                    </a:cubicBezTo>
                    <a:cubicBezTo>
                      <a:pt x="17" y="48"/>
                      <a:pt x="17" y="48"/>
                      <a:pt x="17" y="48"/>
                    </a:cubicBezTo>
                    <a:cubicBezTo>
                      <a:pt x="17" y="49"/>
                      <a:pt x="17" y="49"/>
                      <a:pt x="17" y="49"/>
                    </a:cubicBezTo>
                    <a:cubicBezTo>
                      <a:pt x="17" y="49"/>
                      <a:pt x="17" y="49"/>
                      <a:pt x="17" y="49"/>
                    </a:cubicBezTo>
                    <a:cubicBezTo>
                      <a:pt x="17" y="49"/>
                      <a:pt x="17" y="49"/>
                      <a:pt x="16" y="49"/>
                    </a:cubicBezTo>
                    <a:cubicBezTo>
                      <a:pt x="16" y="49"/>
                      <a:pt x="16" y="49"/>
                      <a:pt x="16" y="49"/>
                    </a:cubicBezTo>
                    <a:cubicBezTo>
                      <a:pt x="16" y="49"/>
                      <a:pt x="16" y="49"/>
                      <a:pt x="16" y="49"/>
                    </a:cubicBezTo>
                    <a:cubicBezTo>
                      <a:pt x="16" y="49"/>
                      <a:pt x="16" y="49"/>
                      <a:pt x="16" y="49"/>
                    </a:cubicBezTo>
                    <a:cubicBezTo>
                      <a:pt x="16" y="49"/>
                      <a:pt x="16" y="49"/>
                      <a:pt x="16" y="49"/>
                    </a:cubicBezTo>
                    <a:cubicBezTo>
                      <a:pt x="16" y="49"/>
                      <a:pt x="16" y="49"/>
                      <a:pt x="16" y="49"/>
                    </a:cubicBezTo>
                    <a:cubicBezTo>
                      <a:pt x="16" y="49"/>
                      <a:pt x="15" y="49"/>
                      <a:pt x="15" y="49"/>
                    </a:cubicBezTo>
                    <a:cubicBezTo>
                      <a:pt x="15" y="49"/>
                      <a:pt x="15" y="49"/>
                      <a:pt x="15" y="49"/>
                    </a:cubicBezTo>
                    <a:cubicBezTo>
                      <a:pt x="15" y="49"/>
                      <a:pt x="15" y="48"/>
                      <a:pt x="15" y="48"/>
                    </a:cubicBezTo>
                    <a:cubicBezTo>
                      <a:pt x="15" y="48"/>
                      <a:pt x="15" y="48"/>
                      <a:pt x="15" y="48"/>
                    </a:cubicBezTo>
                    <a:cubicBezTo>
                      <a:pt x="15" y="48"/>
                      <a:pt x="15" y="48"/>
                      <a:pt x="14" y="48"/>
                    </a:cubicBezTo>
                    <a:cubicBezTo>
                      <a:pt x="14" y="48"/>
                      <a:pt x="14" y="48"/>
                      <a:pt x="14" y="48"/>
                    </a:cubicBezTo>
                    <a:cubicBezTo>
                      <a:pt x="14" y="48"/>
                      <a:pt x="14" y="48"/>
                      <a:pt x="14" y="48"/>
                    </a:cubicBezTo>
                    <a:cubicBezTo>
                      <a:pt x="13" y="48"/>
                      <a:pt x="13" y="48"/>
                      <a:pt x="13" y="48"/>
                    </a:cubicBezTo>
                    <a:cubicBezTo>
                      <a:pt x="13" y="48"/>
                      <a:pt x="13" y="48"/>
                      <a:pt x="13" y="48"/>
                    </a:cubicBezTo>
                    <a:cubicBezTo>
                      <a:pt x="13" y="48"/>
                      <a:pt x="13" y="48"/>
                      <a:pt x="13" y="48"/>
                    </a:cubicBezTo>
                    <a:cubicBezTo>
                      <a:pt x="13" y="48"/>
                      <a:pt x="13" y="48"/>
                      <a:pt x="13" y="48"/>
                    </a:cubicBezTo>
                    <a:cubicBezTo>
                      <a:pt x="13" y="48"/>
                      <a:pt x="12" y="48"/>
                      <a:pt x="12" y="48"/>
                    </a:cubicBezTo>
                    <a:cubicBezTo>
                      <a:pt x="12" y="48"/>
                      <a:pt x="12" y="48"/>
                      <a:pt x="12" y="48"/>
                    </a:cubicBezTo>
                    <a:cubicBezTo>
                      <a:pt x="12" y="47"/>
                      <a:pt x="12" y="47"/>
                      <a:pt x="12" y="47"/>
                    </a:cubicBezTo>
                    <a:cubicBezTo>
                      <a:pt x="12" y="47"/>
                      <a:pt x="12" y="47"/>
                      <a:pt x="12" y="47"/>
                    </a:cubicBezTo>
                    <a:cubicBezTo>
                      <a:pt x="12" y="47"/>
                      <a:pt x="12" y="47"/>
                      <a:pt x="12" y="46"/>
                    </a:cubicBezTo>
                    <a:cubicBezTo>
                      <a:pt x="12" y="46"/>
                      <a:pt x="12" y="46"/>
                      <a:pt x="12" y="46"/>
                    </a:cubicBezTo>
                    <a:cubicBezTo>
                      <a:pt x="12" y="46"/>
                      <a:pt x="12" y="46"/>
                      <a:pt x="12" y="46"/>
                    </a:cubicBezTo>
                    <a:cubicBezTo>
                      <a:pt x="12" y="46"/>
                      <a:pt x="12" y="46"/>
                      <a:pt x="12" y="46"/>
                    </a:cubicBezTo>
                    <a:cubicBezTo>
                      <a:pt x="12" y="46"/>
                      <a:pt x="13" y="46"/>
                      <a:pt x="13" y="45"/>
                    </a:cubicBezTo>
                    <a:cubicBezTo>
                      <a:pt x="13" y="45"/>
                      <a:pt x="13" y="44"/>
                      <a:pt x="13" y="44"/>
                    </a:cubicBezTo>
                    <a:cubicBezTo>
                      <a:pt x="13" y="44"/>
                      <a:pt x="13" y="44"/>
                      <a:pt x="13" y="44"/>
                    </a:cubicBezTo>
                    <a:cubicBezTo>
                      <a:pt x="13" y="44"/>
                      <a:pt x="13" y="44"/>
                      <a:pt x="13" y="44"/>
                    </a:cubicBezTo>
                    <a:cubicBezTo>
                      <a:pt x="13" y="44"/>
                      <a:pt x="13" y="44"/>
                      <a:pt x="13" y="44"/>
                    </a:cubicBezTo>
                    <a:cubicBezTo>
                      <a:pt x="13" y="43"/>
                      <a:pt x="13" y="43"/>
                      <a:pt x="13" y="43"/>
                    </a:cubicBezTo>
                    <a:cubicBezTo>
                      <a:pt x="13" y="43"/>
                      <a:pt x="13" y="43"/>
                      <a:pt x="13" y="42"/>
                    </a:cubicBezTo>
                    <a:cubicBezTo>
                      <a:pt x="13" y="42"/>
                      <a:pt x="13" y="42"/>
                      <a:pt x="12" y="42"/>
                    </a:cubicBezTo>
                    <a:cubicBezTo>
                      <a:pt x="12" y="42"/>
                      <a:pt x="12" y="42"/>
                      <a:pt x="12" y="42"/>
                    </a:cubicBezTo>
                    <a:cubicBezTo>
                      <a:pt x="12" y="42"/>
                      <a:pt x="12" y="42"/>
                      <a:pt x="12" y="42"/>
                    </a:cubicBezTo>
                    <a:cubicBezTo>
                      <a:pt x="12" y="42"/>
                      <a:pt x="12" y="42"/>
                      <a:pt x="12" y="42"/>
                    </a:cubicBezTo>
                    <a:cubicBezTo>
                      <a:pt x="11" y="42"/>
                      <a:pt x="11" y="42"/>
                      <a:pt x="11" y="42"/>
                    </a:cubicBezTo>
                    <a:cubicBezTo>
                      <a:pt x="11" y="42"/>
                      <a:pt x="11" y="42"/>
                      <a:pt x="11" y="42"/>
                    </a:cubicBezTo>
                    <a:cubicBezTo>
                      <a:pt x="11" y="42"/>
                      <a:pt x="11" y="42"/>
                      <a:pt x="11" y="42"/>
                    </a:cubicBezTo>
                    <a:cubicBezTo>
                      <a:pt x="11" y="42"/>
                      <a:pt x="11" y="42"/>
                      <a:pt x="11" y="42"/>
                    </a:cubicBezTo>
                    <a:cubicBezTo>
                      <a:pt x="11" y="41"/>
                      <a:pt x="11" y="41"/>
                      <a:pt x="11" y="41"/>
                    </a:cubicBezTo>
                    <a:cubicBezTo>
                      <a:pt x="11" y="41"/>
                      <a:pt x="11" y="41"/>
                      <a:pt x="11" y="41"/>
                    </a:cubicBezTo>
                    <a:cubicBezTo>
                      <a:pt x="11" y="41"/>
                      <a:pt x="11" y="41"/>
                      <a:pt x="11" y="41"/>
                    </a:cubicBezTo>
                    <a:cubicBezTo>
                      <a:pt x="11" y="41"/>
                      <a:pt x="11" y="41"/>
                      <a:pt x="11" y="41"/>
                    </a:cubicBezTo>
                    <a:cubicBezTo>
                      <a:pt x="11" y="41"/>
                      <a:pt x="11" y="41"/>
                      <a:pt x="11" y="40"/>
                    </a:cubicBezTo>
                    <a:cubicBezTo>
                      <a:pt x="11" y="40"/>
                      <a:pt x="11" y="40"/>
                      <a:pt x="11" y="40"/>
                    </a:cubicBezTo>
                    <a:cubicBezTo>
                      <a:pt x="11" y="40"/>
                      <a:pt x="11" y="40"/>
                      <a:pt x="11" y="40"/>
                    </a:cubicBezTo>
                    <a:cubicBezTo>
                      <a:pt x="11" y="40"/>
                      <a:pt x="11" y="40"/>
                      <a:pt x="11" y="40"/>
                    </a:cubicBezTo>
                    <a:cubicBezTo>
                      <a:pt x="11" y="40"/>
                      <a:pt x="11" y="40"/>
                      <a:pt x="11" y="40"/>
                    </a:cubicBezTo>
                    <a:cubicBezTo>
                      <a:pt x="11" y="40"/>
                      <a:pt x="11" y="40"/>
                      <a:pt x="12" y="40"/>
                    </a:cubicBezTo>
                    <a:cubicBezTo>
                      <a:pt x="12" y="40"/>
                      <a:pt x="12" y="39"/>
                      <a:pt x="13" y="38"/>
                    </a:cubicBezTo>
                    <a:cubicBezTo>
                      <a:pt x="13" y="38"/>
                      <a:pt x="13" y="38"/>
                      <a:pt x="13" y="37"/>
                    </a:cubicBezTo>
                    <a:cubicBezTo>
                      <a:pt x="13" y="37"/>
                      <a:pt x="13" y="37"/>
                      <a:pt x="13" y="37"/>
                    </a:cubicBezTo>
                    <a:cubicBezTo>
                      <a:pt x="13" y="37"/>
                      <a:pt x="13" y="37"/>
                      <a:pt x="13" y="37"/>
                    </a:cubicBezTo>
                    <a:cubicBezTo>
                      <a:pt x="12" y="37"/>
                      <a:pt x="12" y="37"/>
                      <a:pt x="12" y="37"/>
                    </a:cubicBezTo>
                    <a:cubicBezTo>
                      <a:pt x="12" y="37"/>
                      <a:pt x="12" y="37"/>
                      <a:pt x="12" y="37"/>
                    </a:cubicBezTo>
                    <a:cubicBezTo>
                      <a:pt x="12" y="37"/>
                      <a:pt x="11" y="37"/>
                      <a:pt x="11" y="37"/>
                    </a:cubicBezTo>
                    <a:cubicBezTo>
                      <a:pt x="11" y="37"/>
                      <a:pt x="10" y="37"/>
                      <a:pt x="10" y="38"/>
                    </a:cubicBezTo>
                    <a:cubicBezTo>
                      <a:pt x="10" y="38"/>
                      <a:pt x="10" y="38"/>
                      <a:pt x="10" y="38"/>
                    </a:cubicBezTo>
                    <a:cubicBezTo>
                      <a:pt x="10" y="38"/>
                      <a:pt x="10" y="38"/>
                      <a:pt x="10" y="38"/>
                    </a:cubicBezTo>
                    <a:cubicBezTo>
                      <a:pt x="10" y="38"/>
                      <a:pt x="10" y="38"/>
                      <a:pt x="10" y="38"/>
                    </a:cubicBezTo>
                    <a:cubicBezTo>
                      <a:pt x="10" y="38"/>
                      <a:pt x="10" y="38"/>
                      <a:pt x="10" y="38"/>
                    </a:cubicBezTo>
                    <a:cubicBezTo>
                      <a:pt x="10" y="38"/>
                      <a:pt x="10" y="38"/>
                      <a:pt x="10" y="38"/>
                    </a:cubicBezTo>
                    <a:cubicBezTo>
                      <a:pt x="10" y="38"/>
                      <a:pt x="10" y="38"/>
                      <a:pt x="10" y="38"/>
                    </a:cubicBezTo>
                    <a:cubicBezTo>
                      <a:pt x="10" y="38"/>
                      <a:pt x="10" y="38"/>
                      <a:pt x="10" y="38"/>
                    </a:cubicBezTo>
                    <a:cubicBezTo>
                      <a:pt x="10" y="38"/>
                      <a:pt x="10" y="38"/>
                      <a:pt x="10" y="38"/>
                    </a:cubicBezTo>
                    <a:cubicBezTo>
                      <a:pt x="10" y="38"/>
                      <a:pt x="10" y="38"/>
                      <a:pt x="10" y="38"/>
                    </a:cubicBezTo>
                    <a:cubicBezTo>
                      <a:pt x="9" y="38"/>
                      <a:pt x="9" y="39"/>
                      <a:pt x="9" y="39"/>
                    </a:cubicBezTo>
                    <a:cubicBezTo>
                      <a:pt x="9" y="39"/>
                      <a:pt x="9" y="39"/>
                      <a:pt x="9" y="39"/>
                    </a:cubicBezTo>
                    <a:cubicBezTo>
                      <a:pt x="9" y="39"/>
                      <a:pt x="9" y="39"/>
                      <a:pt x="9" y="39"/>
                    </a:cubicBezTo>
                    <a:cubicBezTo>
                      <a:pt x="9" y="39"/>
                      <a:pt x="8" y="40"/>
                      <a:pt x="8" y="40"/>
                    </a:cubicBezTo>
                    <a:cubicBezTo>
                      <a:pt x="8" y="40"/>
                      <a:pt x="8" y="39"/>
                      <a:pt x="8" y="39"/>
                    </a:cubicBezTo>
                    <a:cubicBezTo>
                      <a:pt x="8" y="39"/>
                      <a:pt x="8" y="39"/>
                      <a:pt x="8" y="39"/>
                    </a:cubicBezTo>
                    <a:cubicBezTo>
                      <a:pt x="8" y="39"/>
                      <a:pt x="8" y="39"/>
                      <a:pt x="8" y="39"/>
                    </a:cubicBezTo>
                    <a:cubicBezTo>
                      <a:pt x="8" y="38"/>
                      <a:pt x="8" y="38"/>
                      <a:pt x="8" y="38"/>
                    </a:cubicBezTo>
                    <a:cubicBezTo>
                      <a:pt x="8" y="38"/>
                      <a:pt x="8" y="38"/>
                      <a:pt x="7" y="38"/>
                    </a:cubicBezTo>
                    <a:cubicBezTo>
                      <a:pt x="7" y="38"/>
                      <a:pt x="7" y="38"/>
                      <a:pt x="7" y="38"/>
                    </a:cubicBezTo>
                    <a:cubicBezTo>
                      <a:pt x="7" y="38"/>
                      <a:pt x="7" y="38"/>
                      <a:pt x="7" y="38"/>
                    </a:cubicBezTo>
                    <a:cubicBezTo>
                      <a:pt x="7" y="38"/>
                      <a:pt x="7" y="38"/>
                      <a:pt x="7" y="38"/>
                    </a:cubicBezTo>
                    <a:cubicBezTo>
                      <a:pt x="7" y="38"/>
                      <a:pt x="8" y="37"/>
                      <a:pt x="8" y="37"/>
                    </a:cubicBezTo>
                    <a:cubicBezTo>
                      <a:pt x="8" y="37"/>
                      <a:pt x="8" y="37"/>
                      <a:pt x="8" y="37"/>
                    </a:cubicBezTo>
                    <a:cubicBezTo>
                      <a:pt x="8" y="38"/>
                      <a:pt x="8" y="38"/>
                      <a:pt x="8" y="38"/>
                    </a:cubicBezTo>
                    <a:cubicBezTo>
                      <a:pt x="8" y="37"/>
                      <a:pt x="8" y="37"/>
                      <a:pt x="8" y="37"/>
                    </a:cubicBezTo>
                    <a:cubicBezTo>
                      <a:pt x="8" y="37"/>
                      <a:pt x="8" y="37"/>
                      <a:pt x="8" y="37"/>
                    </a:cubicBezTo>
                    <a:cubicBezTo>
                      <a:pt x="8" y="37"/>
                      <a:pt x="8" y="37"/>
                      <a:pt x="8" y="37"/>
                    </a:cubicBezTo>
                    <a:cubicBezTo>
                      <a:pt x="9" y="37"/>
                      <a:pt x="9" y="37"/>
                      <a:pt x="9" y="37"/>
                    </a:cubicBezTo>
                    <a:cubicBezTo>
                      <a:pt x="9" y="37"/>
                      <a:pt x="9" y="37"/>
                      <a:pt x="9" y="37"/>
                    </a:cubicBezTo>
                    <a:cubicBezTo>
                      <a:pt x="9" y="37"/>
                      <a:pt x="9" y="37"/>
                      <a:pt x="9" y="36"/>
                    </a:cubicBezTo>
                    <a:cubicBezTo>
                      <a:pt x="9" y="36"/>
                      <a:pt x="8" y="36"/>
                      <a:pt x="9" y="36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9" y="36"/>
                      <a:pt x="9" y="35"/>
                      <a:pt x="9" y="35"/>
                    </a:cubicBezTo>
                    <a:cubicBezTo>
                      <a:pt x="9" y="35"/>
                      <a:pt x="9" y="34"/>
                      <a:pt x="9" y="34"/>
                    </a:cubicBezTo>
                    <a:cubicBezTo>
                      <a:pt x="9" y="34"/>
                      <a:pt x="9" y="34"/>
                      <a:pt x="9" y="34"/>
                    </a:cubicBezTo>
                    <a:cubicBezTo>
                      <a:pt x="10" y="34"/>
                      <a:pt x="10" y="34"/>
                      <a:pt x="10" y="34"/>
                    </a:cubicBezTo>
                    <a:cubicBezTo>
                      <a:pt x="10" y="34"/>
                      <a:pt x="10" y="34"/>
                      <a:pt x="10" y="34"/>
                    </a:cubicBezTo>
                    <a:cubicBezTo>
                      <a:pt x="10" y="34"/>
                      <a:pt x="10" y="34"/>
                      <a:pt x="10" y="34"/>
                    </a:cubicBezTo>
                    <a:cubicBezTo>
                      <a:pt x="10" y="34"/>
                      <a:pt x="9" y="33"/>
                      <a:pt x="10" y="33"/>
                    </a:cubicBezTo>
                    <a:cubicBezTo>
                      <a:pt x="10" y="33"/>
                      <a:pt x="10" y="33"/>
                      <a:pt x="10" y="33"/>
                    </a:cubicBezTo>
                    <a:cubicBezTo>
                      <a:pt x="10" y="33"/>
                      <a:pt x="10" y="33"/>
                      <a:pt x="10" y="33"/>
                    </a:cubicBezTo>
                    <a:cubicBezTo>
                      <a:pt x="10" y="33"/>
                      <a:pt x="10" y="33"/>
                      <a:pt x="10" y="33"/>
                    </a:cubicBezTo>
                    <a:cubicBezTo>
                      <a:pt x="10" y="33"/>
                      <a:pt x="10" y="33"/>
                      <a:pt x="10" y="33"/>
                    </a:cubicBezTo>
                    <a:cubicBezTo>
                      <a:pt x="10" y="33"/>
                      <a:pt x="10" y="32"/>
                      <a:pt x="10" y="32"/>
                    </a:cubicBezTo>
                    <a:cubicBezTo>
                      <a:pt x="10" y="32"/>
                      <a:pt x="10" y="32"/>
                      <a:pt x="10" y="32"/>
                    </a:cubicBezTo>
                    <a:cubicBezTo>
                      <a:pt x="10" y="32"/>
                      <a:pt x="10" y="32"/>
                      <a:pt x="10" y="32"/>
                    </a:cubicBezTo>
                    <a:cubicBezTo>
                      <a:pt x="10" y="32"/>
                      <a:pt x="11" y="32"/>
                      <a:pt x="11" y="32"/>
                    </a:cubicBezTo>
                    <a:cubicBezTo>
                      <a:pt x="11" y="32"/>
                      <a:pt x="11" y="32"/>
                      <a:pt x="11" y="32"/>
                    </a:cubicBezTo>
                    <a:cubicBezTo>
                      <a:pt x="11" y="31"/>
                      <a:pt x="11" y="31"/>
                      <a:pt x="11" y="31"/>
                    </a:cubicBezTo>
                    <a:cubicBezTo>
                      <a:pt x="12" y="31"/>
                      <a:pt x="12" y="31"/>
                      <a:pt x="12" y="30"/>
                    </a:cubicBezTo>
                    <a:cubicBezTo>
                      <a:pt x="12" y="30"/>
                      <a:pt x="12" y="30"/>
                      <a:pt x="12" y="30"/>
                    </a:cubicBezTo>
                    <a:cubicBezTo>
                      <a:pt x="12" y="30"/>
                      <a:pt x="12" y="30"/>
                      <a:pt x="12" y="30"/>
                    </a:cubicBezTo>
                    <a:cubicBezTo>
                      <a:pt x="12" y="30"/>
                      <a:pt x="12" y="30"/>
                      <a:pt x="12" y="30"/>
                    </a:cubicBezTo>
                    <a:cubicBezTo>
                      <a:pt x="12" y="30"/>
                      <a:pt x="13" y="30"/>
                      <a:pt x="13" y="30"/>
                    </a:cubicBezTo>
                    <a:cubicBezTo>
                      <a:pt x="13" y="30"/>
                      <a:pt x="13" y="30"/>
                      <a:pt x="13" y="30"/>
                    </a:cubicBezTo>
                    <a:cubicBezTo>
                      <a:pt x="13" y="30"/>
                      <a:pt x="13" y="30"/>
                      <a:pt x="13" y="30"/>
                    </a:cubicBezTo>
                    <a:cubicBezTo>
                      <a:pt x="14" y="30"/>
                      <a:pt x="14" y="30"/>
                      <a:pt x="14" y="30"/>
                    </a:cubicBezTo>
                    <a:cubicBezTo>
                      <a:pt x="15" y="30"/>
                      <a:pt x="15" y="30"/>
                      <a:pt x="15" y="30"/>
                    </a:cubicBezTo>
                    <a:cubicBezTo>
                      <a:pt x="15" y="29"/>
                      <a:pt x="15" y="29"/>
                      <a:pt x="16" y="29"/>
                    </a:cubicBezTo>
                    <a:cubicBezTo>
                      <a:pt x="16" y="29"/>
                      <a:pt x="16" y="29"/>
                      <a:pt x="16" y="29"/>
                    </a:cubicBezTo>
                    <a:cubicBezTo>
                      <a:pt x="16" y="29"/>
                      <a:pt x="16" y="29"/>
                      <a:pt x="16" y="29"/>
                    </a:cubicBezTo>
                    <a:cubicBezTo>
                      <a:pt x="16" y="29"/>
                      <a:pt x="16" y="29"/>
                      <a:pt x="16" y="29"/>
                    </a:cubicBezTo>
                    <a:cubicBezTo>
                      <a:pt x="16" y="29"/>
                      <a:pt x="17" y="30"/>
                      <a:pt x="17" y="30"/>
                    </a:cubicBezTo>
                    <a:cubicBezTo>
                      <a:pt x="17" y="31"/>
                      <a:pt x="17" y="31"/>
                      <a:pt x="17" y="31"/>
                    </a:cubicBezTo>
                    <a:cubicBezTo>
                      <a:pt x="17" y="31"/>
                      <a:pt x="16" y="32"/>
                      <a:pt x="16" y="32"/>
                    </a:cubicBezTo>
                    <a:cubicBezTo>
                      <a:pt x="16" y="32"/>
                      <a:pt x="16" y="32"/>
                      <a:pt x="16" y="32"/>
                    </a:cubicBezTo>
                    <a:cubicBezTo>
                      <a:pt x="16" y="32"/>
                      <a:pt x="16" y="32"/>
                      <a:pt x="16" y="32"/>
                    </a:cubicBezTo>
                    <a:cubicBezTo>
                      <a:pt x="16" y="33"/>
                      <a:pt x="16" y="33"/>
                      <a:pt x="16" y="33"/>
                    </a:cubicBezTo>
                    <a:cubicBezTo>
                      <a:pt x="16" y="33"/>
                      <a:pt x="17" y="33"/>
                      <a:pt x="17" y="33"/>
                    </a:cubicBezTo>
                    <a:cubicBezTo>
                      <a:pt x="17" y="33"/>
                      <a:pt x="17" y="33"/>
                      <a:pt x="17" y="33"/>
                    </a:cubicBezTo>
                    <a:cubicBezTo>
                      <a:pt x="17" y="33"/>
                      <a:pt x="17" y="33"/>
                      <a:pt x="17" y="33"/>
                    </a:cubicBezTo>
                    <a:cubicBezTo>
                      <a:pt x="17" y="33"/>
                      <a:pt x="17" y="33"/>
                      <a:pt x="17" y="33"/>
                    </a:cubicBezTo>
                    <a:cubicBezTo>
                      <a:pt x="17" y="33"/>
                      <a:pt x="17" y="33"/>
                      <a:pt x="17" y="33"/>
                    </a:cubicBezTo>
                    <a:cubicBezTo>
                      <a:pt x="18" y="33"/>
                      <a:pt x="18" y="32"/>
                      <a:pt x="18" y="32"/>
                    </a:cubicBezTo>
                    <a:cubicBezTo>
                      <a:pt x="18" y="32"/>
                      <a:pt x="18" y="31"/>
                      <a:pt x="18" y="31"/>
                    </a:cubicBezTo>
                    <a:cubicBezTo>
                      <a:pt x="18" y="31"/>
                      <a:pt x="18" y="31"/>
                      <a:pt x="18" y="31"/>
                    </a:cubicBezTo>
                    <a:cubicBezTo>
                      <a:pt x="18" y="31"/>
                      <a:pt x="18" y="31"/>
                      <a:pt x="18" y="31"/>
                    </a:cubicBezTo>
                    <a:cubicBezTo>
                      <a:pt x="18" y="31"/>
                      <a:pt x="18" y="31"/>
                      <a:pt x="18" y="31"/>
                    </a:cubicBezTo>
                    <a:cubicBezTo>
                      <a:pt x="18" y="31"/>
                      <a:pt x="18" y="31"/>
                      <a:pt x="18" y="31"/>
                    </a:cubicBezTo>
                    <a:cubicBezTo>
                      <a:pt x="18" y="31"/>
                      <a:pt x="18" y="30"/>
                      <a:pt x="18" y="30"/>
                    </a:cubicBezTo>
                    <a:cubicBezTo>
                      <a:pt x="18" y="30"/>
                      <a:pt x="18" y="30"/>
                      <a:pt x="18" y="30"/>
                    </a:cubicBezTo>
                    <a:cubicBezTo>
                      <a:pt x="19" y="30"/>
                      <a:pt x="19" y="30"/>
                      <a:pt x="19" y="30"/>
                    </a:cubicBezTo>
                    <a:cubicBezTo>
                      <a:pt x="19" y="30"/>
                      <a:pt x="19" y="30"/>
                      <a:pt x="19" y="30"/>
                    </a:cubicBezTo>
                    <a:cubicBezTo>
                      <a:pt x="19" y="30"/>
                      <a:pt x="19" y="30"/>
                      <a:pt x="19" y="30"/>
                    </a:cubicBezTo>
                    <a:cubicBezTo>
                      <a:pt x="19" y="29"/>
                      <a:pt x="19" y="29"/>
                      <a:pt x="19" y="29"/>
                    </a:cubicBezTo>
                    <a:cubicBezTo>
                      <a:pt x="19" y="29"/>
                      <a:pt x="19" y="29"/>
                      <a:pt x="19" y="29"/>
                    </a:cubicBezTo>
                    <a:cubicBezTo>
                      <a:pt x="19" y="29"/>
                      <a:pt x="19" y="29"/>
                      <a:pt x="19" y="29"/>
                    </a:cubicBezTo>
                    <a:cubicBezTo>
                      <a:pt x="19" y="29"/>
                      <a:pt x="19" y="29"/>
                      <a:pt x="19" y="29"/>
                    </a:cubicBezTo>
                    <a:cubicBezTo>
                      <a:pt x="19" y="29"/>
                      <a:pt x="19" y="29"/>
                      <a:pt x="19" y="29"/>
                    </a:cubicBezTo>
                    <a:cubicBezTo>
                      <a:pt x="19" y="29"/>
                      <a:pt x="19" y="29"/>
                      <a:pt x="19" y="29"/>
                    </a:cubicBezTo>
                    <a:cubicBezTo>
                      <a:pt x="20" y="29"/>
                      <a:pt x="20" y="29"/>
                      <a:pt x="20" y="28"/>
                    </a:cubicBezTo>
                    <a:cubicBezTo>
                      <a:pt x="20" y="28"/>
                      <a:pt x="20" y="28"/>
                      <a:pt x="20" y="28"/>
                    </a:cubicBezTo>
                    <a:cubicBezTo>
                      <a:pt x="20" y="28"/>
                      <a:pt x="20" y="28"/>
                      <a:pt x="20" y="28"/>
                    </a:cubicBezTo>
                    <a:cubicBezTo>
                      <a:pt x="20" y="28"/>
                      <a:pt x="20" y="28"/>
                      <a:pt x="20" y="28"/>
                    </a:cubicBezTo>
                    <a:cubicBezTo>
                      <a:pt x="21" y="28"/>
                      <a:pt x="21" y="28"/>
                      <a:pt x="21" y="28"/>
                    </a:cubicBezTo>
                    <a:cubicBezTo>
                      <a:pt x="21" y="28"/>
                      <a:pt x="21" y="28"/>
                      <a:pt x="21" y="28"/>
                    </a:cubicBezTo>
                    <a:cubicBezTo>
                      <a:pt x="21" y="28"/>
                      <a:pt x="21" y="28"/>
                      <a:pt x="21" y="28"/>
                    </a:cubicBezTo>
                    <a:cubicBezTo>
                      <a:pt x="21" y="27"/>
                      <a:pt x="21" y="27"/>
                      <a:pt x="21" y="27"/>
                    </a:cubicBezTo>
                    <a:cubicBezTo>
                      <a:pt x="21" y="27"/>
                      <a:pt x="20" y="27"/>
                      <a:pt x="20" y="27"/>
                    </a:cubicBezTo>
                    <a:cubicBezTo>
                      <a:pt x="20" y="27"/>
                      <a:pt x="20" y="27"/>
                      <a:pt x="20" y="27"/>
                    </a:cubicBezTo>
                    <a:cubicBezTo>
                      <a:pt x="20" y="27"/>
                      <a:pt x="20" y="27"/>
                      <a:pt x="20" y="27"/>
                    </a:cubicBezTo>
                    <a:cubicBezTo>
                      <a:pt x="21" y="27"/>
                      <a:pt x="21" y="27"/>
                      <a:pt x="21" y="27"/>
                    </a:cubicBezTo>
                    <a:cubicBezTo>
                      <a:pt x="21" y="27"/>
                      <a:pt x="21" y="27"/>
                      <a:pt x="21" y="27"/>
                    </a:cubicBezTo>
                    <a:cubicBezTo>
                      <a:pt x="21" y="27"/>
                      <a:pt x="21" y="27"/>
                      <a:pt x="21" y="27"/>
                    </a:cubicBezTo>
                    <a:cubicBezTo>
                      <a:pt x="22" y="27"/>
                      <a:pt x="22" y="27"/>
                      <a:pt x="22" y="26"/>
                    </a:cubicBezTo>
                    <a:cubicBezTo>
                      <a:pt x="22" y="26"/>
                      <a:pt x="22" y="26"/>
                      <a:pt x="22" y="26"/>
                    </a:cubicBezTo>
                    <a:cubicBezTo>
                      <a:pt x="23" y="25"/>
                      <a:pt x="23" y="25"/>
                      <a:pt x="23" y="25"/>
                    </a:cubicBezTo>
                    <a:cubicBezTo>
                      <a:pt x="24" y="25"/>
                      <a:pt x="24" y="25"/>
                      <a:pt x="24" y="25"/>
                    </a:cubicBezTo>
                    <a:cubicBezTo>
                      <a:pt x="24" y="25"/>
                      <a:pt x="24" y="25"/>
                      <a:pt x="24" y="25"/>
                    </a:cubicBezTo>
                    <a:cubicBezTo>
                      <a:pt x="24" y="25"/>
                      <a:pt x="24" y="25"/>
                      <a:pt x="24" y="25"/>
                    </a:cubicBezTo>
                    <a:cubicBezTo>
                      <a:pt x="24" y="25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5" y="23"/>
                    </a:cubicBezTo>
                    <a:cubicBezTo>
                      <a:pt x="25" y="23"/>
                      <a:pt x="25" y="23"/>
                      <a:pt x="25" y="23"/>
                    </a:cubicBezTo>
                    <a:cubicBezTo>
                      <a:pt x="25" y="23"/>
                      <a:pt x="25" y="23"/>
                      <a:pt x="25" y="23"/>
                    </a:cubicBezTo>
                    <a:cubicBezTo>
                      <a:pt x="25" y="23"/>
                      <a:pt x="25" y="22"/>
                      <a:pt x="25" y="22"/>
                    </a:cubicBezTo>
                    <a:cubicBezTo>
                      <a:pt x="26" y="22"/>
                      <a:pt x="26" y="21"/>
                      <a:pt x="27" y="21"/>
                    </a:cubicBezTo>
                    <a:cubicBezTo>
                      <a:pt x="27" y="21"/>
                      <a:pt x="27" y="21"/>
                      <a:pt x="27" y="21"/>
                    </a:cubicBezTo>
                    <a:cubicBezTo>
                      <a:pt x="28" y="21"/>
                      <a:pt x="28" y="21"/>
                      <a:pt x="28" y="21"/>
                    </a:cubicBezTo>
                    <a:cubicBezTo>
                      <a:pt x="28" y="21"/>
                      <a:pt x="28" y="20"/>
                      <a:pt x="28" y="20"/>
                    </a:cubicBezTo>
                    <a:cubicBezTo>
                      <a:pt x="28" y="20"/>
                      <a:pt x="28" y="20"/>
                      <a:pt x="28" y="20"/>
                    </a:cubicBezTo>
                    <a:cubicBezTo>
                      <a:pt x="28" y="20"/>
                      <a:pt x="28" y="20"/>
                      <a:pt x="28" y="20"/>
                    </a:cubicBezTo>
                    <a:cubicBezTo>
                      <a:pt x="29" y="20"/>
                      <a:pt x="29" y="20"/>
                      <a:pt x="29" y="20"/>
                    </a:cubicBezTo>
                    <a:cubicBezTo>
                      <a:pt x="29" y="20"/>
                      <a:pt x="29" y="20"/>
                      <a:pt x="29" y="20"/>
                    </a:cubicBezTo>
                    <a:cubicBezTo>
                      <a:pt x="29" y="20"/>
                      <a:pt x="29" y="20"/>
                      <a:pt x="29" y="20"/>
                    </a:cubicBezTo>
                    <a:cubicBezTo>
                      <a:pt x="29" y="20"/>
                      <a:pt x="29" y="20"/>
                      <a:pt x="29" y="20"/>
                    </a:cubicBezTo>
                    <a:cubicBezTo>
                      <a:pt x="29" y="20"/>
                      <a:pt x="29" y="20"/>
                      <a:pt x="30" y="20"/>
                    </a:cubicBezTo>
                    <a:cubicBezTo>
                      <a:pt x="30" y="19"/>
                      <a:pt x="30" y="19"/>
                      <a:pt x="30" y="19"/>
                    </a:cubicBezTo>
                    <a:cubicBezTo>
                      <a:pt x="30" y="19"/>
                      <a:pt x="30" y="19"/>
                      <a:pt x="30" y="19"/>
                    </a:cubicBezTo>
                    <a:cubicBezTo>
                      <a:pt x="30" y="18"/>
                      <a:pt x="30" y="18"/>
                      <a:pt x="30" y="18"/>
                    </a:cubicBezTo>
                    <a:cubicBezTo>
                      <a:pt x="30" y="18"/>
                      <a:pt x="30" y="18"/>
                      <a:pt x="30" y="18"/>
                    </a:cubicBezTo>
                    <a:cubicBezTo>
                      <a:pt x="30" y="18"/>
                      <a:pt x="30" y="18"/>
                      <a:pt x="30" y="18"/>
                    </a:cubicBezTo>
                    <a:cubicBezTo>
                      <a:pt x="30" y="18"/>
                      <a:pt x="30" y="18"/>
                      <a:pt x="30" y="18"/>
                    </a:cubicBezTo>
                    <a:cubicBezTo>
                      <a:pt x="30" y="18"/>
                      <a:pt x="30" y="18"/>
                      <a:pt x="30" y="18"/>
                    </a:cubicBezTo>
                    <a:cubicBezTo>
                      <a:pt x="30" y="18"/>
                      <a:pt x="30" y="18"/>
                      <a:pt x="30" y="18"/>
                    </a:cubicBezTo>
                    <a:cubicBezTo>
                      <a:pt x="31" y="18"/>
                      <a:pt x="31" y="18"/>
                      <a:pt x="31" y="18"/>
                    </a:cubicBezTo>
                    <a:cubicBezTo>
                      <a:pt x="31" y="18"/>
                      <a:pt x="31" y="17"/>
                      <a:pt x="31" y="17"/>
                    </a:cubicBezTo>
                    <a:cubicBezTo>
                      <a:pt x="31" y="17"/>
                      <a:pt x="31" y="17"/>
                      <a:pt x="31" y="17"/>
                    </a:cubicBezTo>
                    <a:cubicBezTo>
                      <a:pt x="31" y="17"/>
                      <a:pt x="31" y="17"/>
                      <a:pt x="31" y="17"/>
                    </a:cubicBezTo>
                    <a:cubicBezTo>
                      <a:pt x="31" y="17"/>
                      <a:pt x="31" y="17"/>
                      <a:pt x="31" y="17"/>
                    </a:cubicBezTo>
                    <a:cubicBezTo>
                      <a:pt x="32" y="17"/>
                      <a:pt x="32" y="17"/>
                      <a:pt x="32" y="17"/>
                    </a:cubicBezTo>
                    <a:cubicBezTo>
                      <a:pt x="32" y="17"/>
                      <a:pt x="32" y="17"/>
                      <a:pt x="32" y="17"/>
                    </a:cubicBezTo>
                    <a:cubicBezTo>
                      <a:pt x="32" y="17"/>
                      <a:pt x="32" y="17"/>
                      <a:pt x="32" y="17"/>
                    </a:cubicBezTo>
                    <a:cubicBezTo>
                      <a:pt x="32" y="17"/>
                      <a:pt x="32" y="17"/>
                      <a:pt x="32" y="17"/>
                    </a:cubicBezTo>
                    <a:cubicBezTo>
                      <a:pt x="32" y="17"/>
                      <a:pt x="32" y="17"/>
                      <a:pt x="32" y="17"/>
                    </a:cubicBezTo>
                    <a:cubicBezTo>
                      <a:pt x="33" y="17"/>
                      <a:pt x="33" y="17"/>
                      <a:pt x="33" y="16"/>
                    </a:cubicBezTo>
                    <a:cubicBezTo>
                      <a:pt x="33" y="16"/>
                      <a:pt x="33" y="16"/>
                      <a:pt x="33" y="16"/>
                    </a:cubicBezTo>
                    <a:cubicBezTo>
                      <a:pt x="33" y="16"/>
                      <a:pt x="33" y="16"/>
                      <a:pt x="33" y="16"/>
                    </a:cubicBezTo>
                    <a:cubicBezTo>
                      <a:pt x="33" y="16"/>
                      <a:pt x="33" y="16"/>
                      <a:pt x="33" y="16"/>
                    </a:cubicBezTo>
                    <a:cubicBezTo>
                      <a:pt x="34" y="16"/>
                      <a:pt x="34" y="16"/>
                      <a:pt x="34" y="16"/>
                    </a:cubicBezTo>
                    <a:cubicBezTo>
                      <a:pt x="34" y="16"/>
                      <a:pt x="34" y="16"/>
                      <a:pt x="34" y="16"/>
                    </a:cubicBezTo>
                    <a:cubicBezTo>
                      <a:pt x="34" y="16"/>
                      <a:pt x="34" y="16"/>
                      <a:pt x="34" y="16"/>
                    </a:cubicBezTo>
                    <a:cubicBezTo>
                      <a:pt x="34" y="16"/>
                      <a:pt x="34" y="16"/>
                      <a:pt x="34" y="16"/>
                    </a:cubicBezTo>
                    <a:cubicBezTo>
                      <a:pt x="35" y="16"/>
                      <a:pt x="35" y="15"/>
                      <a:pt x="35" y="15"/>
                    </a:cubicBezTo>
                    <a:cubicBezTo>
                      <a:pt x="35" y="15"/>
                      <a:pt x="35" y="15"/>
                      <a:pt x="35" y="15"/>
                    </a:cubicBezTo>
                    <a:cubicBezTo>
                      <a:pt x="34" y="15"/>
                      <a:pt x="34" y="15"/>
                      <a:pt x="34" y="15"/>
                    </a:cubicBezTo>
                    <a:cubicBezTo>
                      <a:pt x="33" y="15"/>
                      <a:pt x="33" y="15"/>
                      <a:pt x="33" y="15"/>
                    </a:cubicBezTo>
                    <a:cubicBezTo>
                      <a:pt x="33" y="15"/>
                      <a:pt x="33" y="15"/>
                      <a:pt x="33" y="15"/>
                    </a:cubicBezTo>
                    <a:cubicBezTo>
                      <a:pt x="33" y="15"/>
                      <a:pt x="33" y="15"/>
                      <a:pt x="33" y="15"/>
                    </a:cubicBezTo>
                    <a:cubicBezTo>
                      <a:pt x="33" y="15"/>
                      <a:pt x="33" y="15"/>
                      <a:pt x="32" y="15"/>
                    </a:cubicBezTo>
                    <a:cubicBezTo>
                      <a:pt x="32" y="15"/>
                      <a:pt x="32" y="15"/>
                      <a:pt x="32" y="15"/>
                    </a:cubicBezTo>
                    <a:cubicBezTo>
                      <a:pt x="32" y="15"/>
                      <a:pt x="32" y="15"/>
                      <a:pt x="32" y="15"/>
                    </a:cubicBezTo>
                    <a:cubicBezTo>
                      <a:pt x="32" y="15"/>
                      <a:pt x="32" y="15"/>
                      <a:pt x="32" y="15"/>
                    </a:cubicBezTo>
                    <a:cubicBezTo>
                      <a:pt x="33" y="15"/>
                      <a:pt x="33" y="15"/>
                      <a:pt x="33" y="15"/>
                    </a:cubicBezTo>
                    <a:cubicBezTo>
                      <a:pt x="33" y="15"/>
                      <a:pt x="33" y="14"/>
                      <a:pt x="33" y="14"/>
                    </a:cubicBezTo>
                    <a:cubicBezTo>
                      <a:pt x="33" y="14"/>
                      <a:pt x="33" y="14"/>
                      <a:pt x="33" y="14"/>
                    </a:cubicBezTo>
                    <a:cubicBezTo>
                      <a:pt x="33" y="14"/>
                      <a:pt x="33" y="14"/>
                      <a:pt x="33" y="14"/>
                    </a:cubicBezTo>
                    <a:cubicBezTo>
                      <a:pt x="33" y="14"/>
                      <a:pt x="33" y="14"/>
                      <a:pt x="33" y="14"/>
                    </a:cubicBezTo>
                    <a:cubicBezTo>
                      <a:pt x="34" y="14"/>
                      <a:pt x="34" y="14"/>
                      <a:pt x="34" y="14"/>
                    </a:cubicBezTo>
                    <a:cubicBezTo>
                      <a:pt x="34" y="14"/>
                      <a:pt x="34" y="14"/>
                      <a:pt x="34" y="14"/>
                    </a:cubicBezTo>
                    <a:cubicBezTo>
                      <a:pt x="34" y="14"/>
                      <a:pt x="34" y="14"/>
                      <a:pt x="34" y="14"/>
                    </a:cubicBezTo>
                    <a:cubicBezTo>
                      <a:pt x="34" y="14"/>
                      <a:pt x="34" y="14"/>
                      <a:pt x="34" y="14"/>
                    </a:cubicBezTo>
                    <a:cubicBezTo>
                      <a:pt x="34" y="14"/>
                      <a:pt x="34" y="14"/>
                      <a:pt x="34" y="14"/>
                    </a:cubicBezTo>
                    <a:cubicBezTo>
                      <a:pt x="38" y="14"/>
                      <a:pt x="38" y="14"/>
                      <a:pt x="38" y="14"/>
                    </a:cubicBezTo>
                    <a:cubicBezTo>
                      <a:pt x="38" y="13"/>
                      <a:pt x="38" y="13"/>
                      <a:pt x="38" y="13"/>
                    </a:cubicBezTo>
                    <a:cubicBezTo>
                      <a:pt x="38" y="13"/>
                      <a:pt x="38" y="13"/>
                      <a:pt x="39" y="13"/>
                    </a:cubicBezTo>
                    <a:cubicBezTo>
                      <a:pt x="39" y="13"/>
                      <a:pt x="39" y="13"/>
                      <a:pt x="39" y="13"/>
                    </a:cubicBezTo>
                    <a:cubicBezTo>
                      <a:pt x="39" y="13"/>
                      <a:pt x="39" y="13"/>
                      <a:pt x="39" y="13"/>
                    </a:cubicBezTo>
                    <a:cubicBezTo>
                      <a:pt x="39" y="13"/>
                      <a:pt x="39" y="13"/>
                      <a:pt x="39" y="13"/>
                    </a:cubicBezTo>
                    <a:cubicBezTo>
                      <a:pt x="39" y="13"/>
                      <a:pt x="39" y="13"/>
                      <a:pt x="39" y="13"/>
                    </a:cubicBezTo>
                    <a:cubicBezTo>
                      <a:pt x="39" y="13"/>
                      <a:pt x="39" y="13"/>
                      <a:pt x="39" y="13"/>
                    </a:cubicBezTo>
                    <a:cubicBezTo>
                      <a:pt x="39" y="13"/>
                      <a:pt x="39" y="13"/>
                      <a:pt x="39" y="12"/>
                    </a:cubicBezTo>
                    <a:cubicBezTo>
                      <a:pt x="39" y="12"/>
                      <a:pt x="40" y="12"/>
                      <a:pt x="40" y="12"/>
                    </a:cubicBezTo>
                    <a:cubicBezTo>
                      <a:pt x="40" y="12"/>
                      <a:pt x="40" y="12"/>
                      <a:pt x="40" y="12"/>
                    </a:cubicBezTo>
                    <a:cubicBezTo>
                      <a:pt x="40" y="12"/>
                      <a:pt x="40" y="12"/>
                      <a:pt x="40" y="12"/>
                    </a:cubicBezTo>
                    <a:cubicBezTo>
                      <a:pt x="40" y="12"/>
                      <a:pt x="40" y="12"/>
                      <a:pt x="41" y="12"/>
                    </a:cubicBezTo>
                    <a:cubicBezTo>
                      <a:pt x="41" y="12"/>
                      <a:pt x="41" y="12"/>
                      <a:pt x="41" y="12"/>
                    </a:cubicBezTo>
                    <a:cubicBezTo>
                      <a:pt x="41" y="12"/>
                      <a:pt x="41" y="12"/>
                      <a:pt x="41" y="12"/>
                    </a:cubicBezTo>
                    <a:cubicBezTo>
                      <a:pt x="41" y="12"/>
                      <a:pt x="41" y="12"/>
                      <a:pt x="41" y="12"/>
                    </a:cubicBezTo>
                    <a:cubicBezTo>
                      <a:pt x="41" y="12"/>
                      <a:pt x="41" y="12"/>
                      <a:pt x="42" y="12"/>
                    </a:cubicBezTo>
                    <a:cubicBezTo>
                      <a:pt x="42" y="12"/>
                      <a:pt x="42" y="12"/>
                      <a:pt x="42" y="12"/>
                    </a:cubicBezTo>
                    <a:cubicBezTo>
                      <a:pt x="42" y="12"/>
                      <a:pt x="42" y="11"/>
                      <a:pt x="42" y="11"/>
                    </a:cubicBezTo>
                    <a:cubicBezTo>
                      <a:pt x="42" y="11"/>
                      <a:pt x="42" y="10"/>
                      <a:pt x="42" y="10"/>
                    </a:cubicBezTo>
                    <a:cubicBezTo>
                      <a:pt x="42" y="10"/>
                      <a:pt x="42" y="10"/>
                      <a:pt x="42" y="10"/>
                    </a:cubicBezTo>
                    <a:cubicBezTo>
                      <a:pt x="42" y="10"/>
                      <a:pt x="42" y="10"/>
                      <a:pt x="42" y="10"/>
                    </a:cubicBezTo>
                    <a:cubicBezTo>
                      <a:pt x="42" y="8"/>
                      <a:pt x="42" y="8"/>
                      <a:pt x="42" y="8"/>
                    </a:cubicBezTo>
                    <a:cubicBezTo>
                      <a:pt x="41" y="8"/>
                      <a:pt x="41" y="8"/>
                      <a:pt x="41" y="8"/>
                    </a:cubicBezTo>
                    <a:cubicBezTo>
                      <a:pt x="41" y="8"/>
                      <a:pt x="41" y="8"/>
                      <a:pt x="41" y="8"/>
                    </a:cubicBezTo>
                    <a:cubicBezTo>
                      <a:pt x="41" y="8"/>
                      <a:pt x="40" y="8"/>
                      <a:pt x="40" y="8"/>
                    </a:cubicBezTo>
                    <a:cubicBezTo>
                      <a:pt x="40" y="8"/>
                      <a:pt x="40" y="8"/>
                      <a:pt x="40" y="8"/>
                    </a:cubicBezTo>
                    <a:cubicBezTo>
                      <a:pt x="40" y="8"/>
                      <a:pt x="40" y="8"/>
                      <a:pt x="40" y="8"/>
                    </a:cubicBezTo>
                    <a:cubicBezTo>
                      <a:pt x="40" y="8"/>
                      <a:pt x="40" y="8"/>
                      <a:pt x="40" y="8"/>
                    </a:cubicBezTo>
                    <a:cubicBezTo>
                      <a:pt x="40" y="8"/>
                      <a:pt x="40" y="8"/>
                      <a:pt x="39" y="8"/>
                    </a:cubicBezTo>
                    <a:cubicBezTo>
                      <a:pt x="40" y="8"/>
                      <a:pt x="40" y="8"/>
                      <a:pt x="40" y="8"/>
                    </a:cubicBezTo>
                    <a:cubicBezTo>
                      <a:pt x="40" y="8"/>
                      <a:pt x="40" y="8"/>
                      <a:pt x="40" y="8"/>
                    </a:cubicBezTo>
                    <a:cubicBezTo>
                      <a:pt x="40" y="8"/>
                      <a:pt x="40" y="8"/>
                      <a:pt x="40" y="8"/>
                    </a:cubicBezTo>
                    <a:cubicBezTo>
                      <a:pt x="40" y="7"/>
                      <a:pt x="40" y="7"/>
                      <a:pt x="40" y="7"/>
                    </a:cubicBezTo>
                    <a:cubicBezTo>
                      <a:pt x="40" y="7"/>
                      <a:pt x="40" y="7"/>
                      <a:pt x="40" y="7"/>
                    </a:cubicBezTo>
                    <a:cubicBezTo>
                      <a:pt x="40" y="7"/>
                      <a:pt x="40" y="7"/>
                      <a:pt x="39" y="7"/>
                    </a:cubicBezTo>
                    <a:cubicBezTo>
                      <a:pt x="39" y="7"/>
                      <a:pt x="39" y="7"/>
                      <a:pt x="39" y="7"/>
                    </a:cubicBezTo>
                    <a:cubicBezTo>
                      <a:pt x="37" y="7"/>
                      <a:pt x="37" y="7"/>
                      <a:pt x="37" y="7"/>
                    </a:cubicBezTo>
                    <a:cubicBezTo>
                      <a:pt x="37" y="7"/>
                      <a:pt x="37" y="7"/>
                      <a:pt x="37" y="7"/>
                    </a:cubicBezTo>
                    <a:cubicBezTo>
                      <a:pt x="37" y="7"/>
                      <a:pt x="36" y="8"/>
                      <a:pt x="36" y="8"/>
                    </a:cubicBezTo>
                    <a:cubicBezTo>
                      <a:pt x="36" y="8"/>
                      <a:pt x="36" y="8"/>
                      <a:pt x="36" y="8"/>
                    </a:cubicBezTo>
                    <a:cubicBezTo>
                      <a:pt x="36" y="8"/>
                      <a:pt x="36" y="8"/>
                      <a:pt x="36" y="8"/>
                    </a:cubicBezTo>
                    <a:cubicBezTo>
                      <a:pt x="36" y="8"/>
                      <a:pt x="35" y="8"/>
                      <a:pt x="35" y="8"/>
                    </a:cubicBezTo>
                    <a:cubicBezTo>
                      <a:pt x="34" y="8"/>
                      <a:pt x="34" y="8"/>
                      <a:pt x="34" y="8"/>
                    </a:cubicBezTo>
                    <a:cubicBezTo>
                      <a:pt x="34" y="8"/>
                      <a:pt x="34" y="8"/>
                      <a:pt x="34" y="8"/>
                    </a:cubicBezTo>
                    <a:cubicBezTo>
                      <a:pt x="34" y="8"/>
                      <a:pt x="34" y="8"/>
                      <a:pt x="34" y="8"/>
                    </a:cubicBezTo>
                    <a:cubicBezTo>
                      <a:pt x="34" y="9"/>
                      <a:pt x="34" y="9"/>
                      <a:pt x="34" y="9"/>
                    </a:cubicBezTo>
                    <a:cubicBezTo>
                      <a:pt x="34" y="9"/>
                      <a:pt x="34" y="9"/>
                      <a:pt x="34" y="9"/>
                    </a:cubicBezTo>
                    <a:cubicBezTo>
                      <a:pt x="34" y="9"/>
                      <a:pt x="34" y="10"/>
                      <a:pt x="34" y="10"/>
                    </a:cubicBezTo>
                    <a:cubicBezTo>
                      <a:pt x="34" y="10"/>
                      <a:pt x="34" y="10"/>
                      <a:pt x="34" y="10"/>
                    </a:cubicBezTo>
                    <a:cubicBezTo>
                      <a:pt x="34" y="10"/>
                      <a:pt x="34" y="10"/>
                      <a:pt x="34" y="10"/>
                    </a:cubicBezTo>
                    <a:cubicBezTo>
                      <a:pt x="33" y="10"/>
                      <a:pt x="33" y="10"/>
                      <a:pt x="33" y="10"/>
                    </a:cubicBezTo>
                    <a:cubicBezTo>
                      <a:pt x="33" y="10"/>
                      <a:pt x="33" y="10"/>
                      <a:pt x="33" y="10"/>
                    </a:cubicBezTo>
                    <a:cubicBezTo>
                      <a:pt x="33" y="10"/>
                      <a:pt x="33" y="11"/>
                      <a:pt x="32" y="11"/>
                    </a:cubicBezTo>
                    <a:cubicBezTo>
                      <a:pt x="32" y="11"/>
                      <a:pt x="32" y="11"/>
                      <a:pt x="32" y="11"/>
                    </a:cubicBezTo>
                    <a:cubicBezTo>
                      <a:pt x="32" y="11"/>
                      <a:pt x="32" y="11"/>
                      <a:pt x="31" y="11"/>
                    </a:cubicBezTo>
                    <a:cubicBezTo>
                      <a:pt x="31" y="11"/>
                      <a:pt x="31" y="12"/>
                      <a:pt x="31" y="12"/>
                    </a:cubicBezTo>
                    <a:cubicBezTo>
                      <a:pt x="31" y="12"/>
                      <a:pt x="31" y="12"/>
                      <a:pt x="31" y="12"/>
                    </a:cubicBezTo>
                    <a:cubicBezTo>
                      <a:pt x="31" y="12"/>
                      <a:pt x="31" y="12"/>
                      <a:pt x="31" y="12"/>
                    </a:cubicBezTo>
                    <a:cubicBezTo>
                      <a:pt x="31" y="12"/>
                      <a:pt x="31" y="12"/>
                      <a:pt x="31" y="12"/>
                    </a:cubicBezTo>
                    <a:cubicBezTo>
                      <a:pt x="31" y="12"/>
                      <a:pt x="31" y="12"/>
                      <a:pt x="31" y="12"/>
                    </a:cubicBezTo>
                    <a:cubicBezTo>
                      <a:pt x="31" y="12"/>
                      <a:pt x="31" y="12"/>
                      <a:pt x="31" y="12"/>
                    </a:cubicBezTo>
                    <a:cubicBezTo>
                      <a:pt x="31" y="12"/>
                      <a:pt x="31" y="12"/>
                      <a:pt x="31" y="11"/>
                    </a:cubicBezTo>
                    <a:cubicBezTo>
                      <a:pt x="31" y="11"/>
                      <a:pt x="31" y="11"/>
                      <a:pt x="31" y="10"/>
                    </a:cubicBezTo>
                    <a:cubicBezTo>
                      <a:pt x="31" y="10"/>
                      <a:pt x="31" y="10"/>
                      <a:pt x="31" y="10"/>
                    </a:cubicBezTo>
                    <a:cubicBezTo>
                      <a:pt x="31" y="10"/>
                      <a:pt x="31" y="10"/>
                      <a:pt x="31" y="10"/>
                    </a:cubicBezTo>
                    <a:cubicBezTo>
                      <a:pt x="31" y="10"/>
                      <a:pt x="31" y="10"/>
                      <a:pt x="31" y="10"/>
                    </a:cubicBezTo>
                    <a:cubicBezTo>
                      <a:pt x="31" y="10"/>
                      <a:pt x="31" y="10"/>
                      <a:pt x="31" y="10"/>
                    </a:cubicBezTo>
                    <a:cubicBezTo>
                      <a:pt x="31" y="10"/>
                      <a:pt x="31" y="10"/>
                      <a:pt x="31" y="10"/>
                    </a:cubicBezTo>
                    <a:cubicBezTo>
                      <a:pt x="31" y="9"/>
                      <a:pt x="31" y="9"/>
                      <a:pt x="31" y="9"/>
                    </a:cubicBezTo>
                    <a:cubicBezTo>
                      <a:pt x="31" y="9"/>
                      <a:pt x="31" y="9"/>
                      <a:pt x="31" y="9"/>
                    </a:cubicBezTo>
                    <a:cubicBezTo>
                      <a:pt x="31" y="9"/>
                      <a:pt x="32" y="9"/>
                      <a:pt x="32" y="9"/>
                    </a:cubicBezTo>
                    <a:cubicBezTo>
                      <a:pt x="32" y="9"/>
                      <a:pt x="32" y="9"/>
                      <a:pt x="32" y="9"/>
                    </a:cubicBezTo>
                    <a:cubicBezTo>
                      <a:pt x="32" y="8"/>
                      <a:pt x="32" y="8"/>
                      <a:pt x="32" y="8"/>
                    </a:cubicBezTo>
                    <a:cubicBezTo>
                      <a:pt x="32" y="8"/>
                      <a:pt x="32" y="8"/>
                      <a:pt x="32" y="8"/>
                    </a:cubicBezTo>
                    <a:cubicBezTo>
                      <a:pt x="32" y="8"/>
                      <a:pt x="32" y="8"/>
                      <a:pt x="32" y="7"/>
                    </a:cubicBezTo>
                    <a:cubicBezTo>
                      <a:pt x="32" y="7"/>
                      <a:pt x="32" y="7"/>
                      <a:pt x="32" y="7"/>
                    </a:cubicBezTo>
                    <a:cubicBezTo>
                      <a:pt x="32" y="8"/>
                      <a:pt x="32" y="8"/>
                      <a:pt x="32" y="8"/>
                    </a:cubicBezTo>
                    <a:cubicBezTo>
                      <a:pt x="32" y="7"/>
                      <a:pt x="32" y="7"/>
                      <a:pt x="32" y="7"/>
                    </a:cubicBezTo>
                    <a:cubicBezTo>
                      <a:pt x="32" y="7"/>
                      <a:pt x="32" y="7"/>
                      <a:pt x="32" y="7"/>
                    </a:cubicBezTo>
                    <a:cubicBezTo>
                      <a:pt x="32" y="7"/>
                      <a:pt x="32" y="7"/>
                      <a:pt x="32" y="7"/>
                    </a:cubicBezTo>
                    <a:cubicBezTo>
                      <a:pt x="32" y="7"/>
                      <a:pt x="32" y="7"/>
                      <a:pt x="32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4" y="7"/>
                      <a:pt x="34" y="6"/>
                      <a:pt x="34" y="6"/>
                    </a:cubicBezTo>
                    <a:cubicBezTo>
                      <a:pt x="34" y="6"/>
                      <a:pt x="35" y="6"/>
                      <a:pt x="35" y="6"/>
                    </a:cubicBezTo>
                    <a:cubicBezTo>
                      <a:pt x="35" y="6"/>
                      <a:pt x="35" y="6"/>
                      <a:pt x="35" y="6"/>
                    </a:cubicBezTo>
                    <a:cubicBezTo>
                      <a:pt x="36" y="6"/>
                      <a:pt x="36" y="6"/>
                      <a:pt x="36" y="6"/>
                    </a:cubicBezTo>
                    <a:cubicBezTo>
                      <a:pt x="36" y="6"/>
                      <a:pt x="36" y="6"/>
                      <a:pt x="36" y="6"/>
                    </a:cubicBezTo>
                    <a:cubicBezTo>
                      <a:pt x="36" y="6"/>
                      <a:pt x="36" y="6"/>
                      <a:pt x="36" y="6"/>
                    </a:cubicBezTo>
                    <a:cubicBezTo>
                      <a:pt x="36" y="6"/>
                      <a:pt x="36" y="6"/>
                      <a:pt x="36" y="6"/>
                    </a:cubicBezTo>
                    <a:cubicBezTo>
                      <a:pt x="36" y="6"/>
                      <a:pt x="36" y="6"/>
                      <a:pt x="36" y="6"/>
                    </a:cubicBezTo>
                    <a:cubicBezTo>
                      <a:pt x="36" y="6"/>
                      <a:pt x="36" y="6"/>
                      <a:pt x="36" y="6"/>
                    </a:cubicBezTo>
                    <a:cubicBezTo>
                      <a:pt x="36" y="6"/>
                      <a:pt x="36" y="6"/>
                      <a:pt x="37" y="5"/>
                    </a:cubicBezTo>
                    <a:cubicBezTo>
                      <a:pt x="37" y="5"/>
                      <a:pt x="37" y="5"/>
                      <a:pt x="37" y="4"/>
                    </a:cubicBezTo>
                    <a:cubicBezTo>
                      <a:pt x="37" y="4"/>
                      <a:pt x="37" y="4"/>
                      <a:pt x="37" y="4"/>
                    </a:cubicBezTo>
                    <a:cubicBezTo>
                      <a:pt x="41" y="3"/>
                      <a:pt x="45" y="2"/>
                      <a:pt x="49" y="1"/>
                    </a:cubicBezTo>
                    <a:cubicBezTo>
                      <a:pt x="49" y="1"/>
                      <a:pt x="49" y="1"/>
                      <a:pt x="49" y="1"/>
                    </a:cubicBezTo>
                    <a:cubicBezTo>
                      <a:pt x="49" y="1"/>
                      <a:pt x="49" y="1"/>
                      <a:pt x="49" y="1"/>
                    </a:cubicBezTo>
                    <a:cubicBezTo>
                      <a:pt x="49" y="1"/>
                      <a:pt x="49" y="1"/>
                      <a:pt x="49" y="2"/>
                    </a:cubicBezTo>
                    <a:cubicBezTo>
                      <a:pt x="50" y="2"/>
                      <a:pt x="50" y="2"/>
                      <a:pt x="50" y="2"/>
                    </a:cubicBezTo>
                    <a:cubicBezTo>
                      <a:pt x="50" y="3"/>
                      <a:pt x="50" y="3"/>
                      <a:pt x="50" y="3"/>
                    </a:cubicBezTo>
                    <a:cubicBezTo>
                      <a:pt x="50" y="3"/>
                      <a:pt x="50" y="3"/>
                      <a:pt x="50" y="4"/>
                    </a:cubicBezTo>
                    <a:cubicBezTo>
                      <a:pt x="50" y="4"/>
                      <a:pt x="50" y="4"/>
                      <a:pt x="50" y="4"/>
                    </a:cubicBezTo>
                    <a:cubicBezTo>
                      <a:pt x="49" y="4"/>
                      <a:pt x="49" y="4"/>
                      <a:pt x="49" y="4"/>
                    </a:cubicBezTo>
                    <a:cubicBezTo>
                      <a:pt x="49" y="4"/>
                      <a:pt x="49" y="4"/>
                      <a:pt x="49" y="4"/>
                    </a:cubicBezTo>
                    <a:cubicBezTo>
                      <a:pt x="49" y="5"/>
                      <a:pt x="49" y="5"/>
                      <a:pt x="48" y="5"/>
                    </a:cubicBezTo>
                    <a:cubicBezTo>
                      <a:pt x="48" y="5"/>
                      <a:pt x="48" y="5"/>
                      <a:pt x="48" y="5"/>
                    </a:cubicBezTo>
                    <a:cubicBezTo>
                      <a:pt x="48" y="6"/>
                      <a:pt x="48" y="6"/>
                      <a:pt x="48" y="6"/>
                    </a:cubicBezTo>
                    <a:cubicBezTo>
                      <a:pt x="48" y="6"/>
                      <a:pt x="48" y="6"/>
                      <a:pt x="48" y="6"/>
                    </a:cubicBezTo>
                    <a:cubicBezTo>
                      <a:pt x="48" y="6"/>
                      <a:pt x="48" y="6"/>
                      <a:pt x="48" y="6"/>
                    </a:cubicBezTo>
                    <a:cubicBezTo>
                      <a:pt x="48" y="7"/>
                      <a:pt x="49" y="7"/>
                      <a:pt x="49" y="7"/>
                    </a:cubicBezTo>
                    <a:cubicBezTo>
                      <a:pt x="49" y="7"/>
                      <a:pt x="49" y="8"/>
                      <a:pt x="50" y="8"/>
                    </a:cubicBezTo>
                    <a:cubicBezTo>
                      <a:pt x="50" y="8"/>
                      <a:pt x="50" y="8"/>
                      <a:pt x="50" y="8"/>
                    </a:cubicBezTo>
                    <a:cubicBezTo>
                      <a:pt x="52" y="8"/>
                      <a:pt x="52" y="8"/>
                      <a:pt x="52" y="8"/>
                    </a:cubicBezTo>
                    <a:cubicBezTo>
                      <a:pt x="52" y="8"/>
                      <a:pt x="52" y="8"/>
                      <a:pt x="52" y="8"/>
                    </a:cubicBezTo>
                    <a:cubicBezTo>
                      <a:pt x="52" y="8"/>
                      <a:pt x="52" y="8"/>
                      <a:pt x="52" y="8"/>
                    </a:cubicBezTo>
                    <a:cubicBezTo>
                      <a:pt x="53" y="8"/>
                      <a:pt x="53" y="8"/>
                      <a:pt x="53" y="7"/>
                    </a:cubicBezTo>
                    <a:cubicBezTo>
                      <a:pt x="53" y="7"/>
                      <a:pt x="53" y="7"/>
                      <a:pt x="53" y="7"/>
                    </a:cubicBezTo>
                    <a:cubicBezTo>
                      <a:pt x="53" y="7"/>
                      <a:pt x="53" y="7"/>
                      <a:pt x="53" y="7"/>
                    </a:cubicBezTo>
                    <a:cubicBezTo>
                      <a:pt x="53" y="6"/>
                      <a:pt x="53" y="6"/>
                      <a:pt x="53" y="6"/>
                    </a:cubicBezTo>
                    <a:cubicBezTo>
                      <a:pt x="53" y="6"/>
                      <a:pt x="53" y="6"/>
                      <a:pt x="53" y="6"/>
                    </a:cubicBezTo>
                    <a:cubicBezTo>
                      <a:pt x="53" y="6"/>
                      <a:pt x="53" y="6"/>
                      <a:pt x="53" y="6"/>
                    </a:cubicBezTo>
                    <a:cubicBezTo>
                      <a:pt x="53" y="6"/>
                      <a:pt x="54" y="6"/>
                      <a:pt x="54" y="6"/>
                    </a:cubicBezTo>
                    <a:cubicBezTo>
                      <a:pt x="54" y="6"/>
                      <a:pt x="54" y="6"/>
                      <a:pt x="54" y="6"/>
                    </a:cubicBezTo>
                    <a:cubicBezTo>
                      <a:pt x="54" y="6"/>
                      <a:pt x="54" y="6"/>
                      <a:pt x="54" y="6"/>
                    </a:cubicBezTo>
                    <a:cubicBezTo>
                      <a:pt x="55" y="6"/>
                      <a:pt x="55" y="6"/>
                      <a:pt x="55" y="6"/>
                    </a:cubicBezTo>
                    <a:cubicBezTo>
                      <a:pt x="55" y="6"/>
                      <a:pt x="56" y="6"/>
                      <a:pt x="56" y="5"/>
                    </a:cubicBezTo>
                    <a:cubicBezTo>
                      <a:pt x="56" y="5"/>
                      <a:pt x="56" y="5"/>
                      <a:pt x="56" y="5"/>
                    </a:cubicBezTo>
                    <a:cubicBezTo>
                      <a:pt x="56" y="5"/>
                      <a:pt x="56" y="5"/>
                      <a:pt x="56" y="5"/>
                    </a:cubicBezTo>
                    <a:cubicBezTo>
                      <a:pt x="56" y="5"/>
                      <a:pt x="56" y="5"/>
                      <a:pt x="56" y="5"/>
                    </a:cubicBezTo>
                    <a:cubicBezTo>
                      <a:pt x="56" y="5"/>
                      <a:pt x="56" y="5"/>
                      <a:pt x="57" y="5"/>
                    </a:cubicBezTo>
                    <a:cubicBezTo>
                      <a:pt x="57" y="5"/>
                      <a:pt x="57" y="5"/>
                      <a:pt x="57" y="4"/>
                    </a:cubicBezTo>
                    <a:cubicBezTo>
                      <a:pt x="57" y="4"/>
                      <a:pt x="57" y="4"/>
                      <a:pt x="57" y="4"/>
                    </a:cubicBezTo>
                    <a:cubicBezTo>
                      <a:pt x="58" y="4"/>
                      <a:pt x="58" y="4"/>
                      <a:pt x="58" y="4"/>
                    </a:cubicBezTo>
                    <a:cubicBezTo>
                      <a:pt x="58" y="4"/>
                      <a:pt x="58" y="4"/>
                      <a:pt x="58" y="4"/>
                    </a:cubicBezTo>
                    <a:cubicBezTo>
                      <a:pt x="58" y="4"/>
                      <a:pt x="59" y="4"/>
                      <a:pt x="59" y="4"/>
                    </a:cubicBezTo>
                    <a:cubicBezTo>
                      <a:pt x="59" y="4"/>
                      <a:pt x="59" y="4"/>
                      <a:pt x="59" y="4"/>
                    </a:cubicBezTo>
                    <a:cubicBezTo>
                      <a:pt x="59" y="4"/>
                      <a:pt x="59" y="4"/>
                      <a:pt x="59" y="4"/>
                    </a:cubicBezTo>
                    <a:cubicBezTo>
                      <a:pt x="59" y="4"/>
                      <a:pt x="59" y="4"/>
                      <a:pt x="59" y="4"/>
                    </a:cubicBezTo>
                    <a:cubicBezTo>
                      <a:pt x="59" y="4"/>
                      <a:pt x="59" y="4"/>
                      <a:pt x="59" y="4"/>
                    </a:cubicBezTo>
                    <a:cubicBezTo>
                      <a:pt x="59" y="3"/>
                      <a:pt x="59" y="3"/>
                      <a:pt x="59" y="3"/>
                    </a:cubicBezTo>
                    <a:cubicBezTo>
                      <a:pt x="59" y="3"/>
                      <a:pt x="59" y="3"/>
                      <a:pt x="59" y="3"/>
                    </a:cubicBezTo>
                    <a:cubicBezTo>
                      <a:pt x="59" y="3"/>
                      <a:pt x="59" y="3"/>
                      <a:pt x="59" y="3"/>
                    </a:cubicBezTo>
                    <a:cubicBezTo>
                      <a:pt x="59" y="2"/>
                      <a:pt x="59" y="2"/>
                      <a:pt x="59" y="2"/>
                    </a:cubicBezTo>
                    <a:cubicBezTo>
                      <a:pt x="59" y="2"/>
                      <a:pt x="59" y="2"/>
                      <a:pt x="60" y="1"/>
                    </a:cubicBezTo>
                    <a:cubicBezTo>
                      <a:pt x="60" y="1"/>
                      <a:pt x="60" y="1"/>
                      <a:pt x="60" y="1"/>
                    </a:cubicBezTo>
                    <a:cubicBezTo>
                      <a:pt x="60" y="1"/>
                      <a:pt x="60" y="1"/>
                      <a:pt x="60" y="1"/>
                    </a:cubicBezTo>
                    <a:cubicBezTo>
                      <a:pt x="60" y="0"/>
                      <a:pt x="60" y="0"/>
                      <a:pt x="60" y="0"/>
                    </a:cubicBezTo>
                    <a:cubicBezTo>
                      <a:pt x="68" y="1"/>
                      <a:pt x="75" y="3"/>
                      <a:pt x="82" y="6"/>
                    </a:cubicBezTo>
                    <a:cubicBezTo>
                      <a:pt x="82" y="6"/>
                      <a:pt x="82" y="6"/>
                      <a:pt x="82" y="6"/>
                    </a:cubicBezTo>
                    <a:cubicBezTo>
                      <a:pt x="82" y="6"/>
                      <a:pt x="82" y="6"/>
                      <a:pt x="82" y="6"/>
                    </a:cubicBezTo>
                    <a:cubicBezTo>
                      <a:pt x="82" y="6"/>
                      <a:pt x="82" y="6"/>
                      <a:pt x="82" y="6"/>
                    </a:cubicBezTo>
                    <a:cubicBezTo>
                      <a:pt x="82" y="6"/>
                      <a:pt x="82" y="6"/>
                      <a:pt x="82" y="6"/>
                    </a:cubicBezTo>
                    <a:cubicBezTo>
                      <a:pt x="82" y="6"/>
                      <a:pt x="82" y="6"/>
                      <a:pt x="82" y="6"/>
                    </a:cubicBezTo>
                    <a:cubicBezTo>
                      <a:pt x="82" y="6"/>
                      <a:pt x="82" y="6"/>
                      <a:pt x="82" y="6"/>
                    </a:cubicBezTo>
                    <a:cubicBezTo>
                      <a:pt x="82" y="7"/>
                      <a:pt x="82" y="7"/>
                      <a:pt x="82" y="7"/>
                    </a:cubicBezTo>
                    <a:cubicBezTo>
                      <a:pt x="82" y="7"/>
                      <a:pt x="82" y="7"/>
                      <a:pt x="82" y="7"/>
                    </a:cubicBezTo>
                    <a:cubicBezTo>
                      <a:pt x="82" y="7"/>
                      <a:pt x="82" y="7"/>
                      <a:pt x="82" y="7"/>
                    </a:cubicBezTo>
                    <a:cubicBezTo>
                      <a:pt x="82" y="7"/>
                      <a:pt x="82" y="7"/>
                      <a:pt x="82" y="7"/>
                    </a:cubicBezTo>
                    <a:cubicBezTo>
                      <a:pt x="82" y="7"/>
                      <a:pt x="82" y="7"/>
                      <a:pt x="82" y="7"/>
                    </a:cubicBezTo>
                    <a:cubicBezTo>
                      <a:pt x="82" y="8"/>
                      <a:pt x="82" y="8"/>
                      <a:pt x="82" y="8"/>
                    </a:cubicBezTo>
                    <a:cubicBezTo>
                      <a:pt x="82" y="8"/>
                      <a:pt x="82" y="8"/>
                      <a:pt x="82" y="8"/>
                    </a:cubicBezTo>
                    <a:cubicBezTo>
                      <a:pt x="82" y="8"/>
                      <a:pt x="82" y="9"/>
                      <a:pt x="82" y="9"/>
                    </a:cubicBezTo>
                    <a:cubicBezTo>
                      <a:pt x="82" y="9"/>
                      <a:pt x="82" y="9"/>
                      <a:pt x="82" y="9"/>
                    </a:cubicBezTo>
                    <a:cubicBezTo>
                      <a:pt x="83" y="9"/>
                      <a:pt x="83" y="10"/>
                      <a:pt x="83" y="10"/>
                    </a:cubicBezTo>
                    <a:cubicBezTo>
                      <a:pt x="83" y="10"/>
                      <a:pt x="83" y="10"/>
                      <a:pt x="83" y="10"/>
                    </a:cubicBezTo>
                    <a:cubicBezTo>
                      <a:pt x="83" y="10"/>
                      <a:pt x="83" y="10"/>
                      <a:pt x="83" y="10"/>
                    </a:cubicBezTo>
                    <a:cubicBezTo>
                      <a:pt x="83" y="10"/>
                      <a:pt x="83" y="10"/>
                      <a:pt x="83" y="10"/>
                    </a:cubicBezTo>
                    <a:cubicBezTo>
                      <a:pt x="83" y="10"/>
                      <a:pt x="83" y="10"/>
                      <a:pt x="83" y="10"/>
                    </a:cubicBezTo>
                    <a:cubicBezTo>
                      <a:pt x="83" y="11"/>
                      <a:pt x="83" y="11"/>
                      <a:pt x="83" y="11"/>
                    </a:cubicBezTo>
                    <a:cubicBezTo>
                      <a:pt x="83" y="10"/>
                      <a:pt x="83" y="10"/>
                      <a:pt x="83" y="10"/>
                    </a:cubicBezTo>
                    <a:cubicBezTo>
                      <a:pt x="81" y="10"/>
                      <a:pt x="81" y="10"/>
                      <a:pt x="81" y="10"/>
                    </a:cubicBezTo>
                    <a:cubicBezTo>
                      <a:pt x="81" y="10"/>
                      <a:pt x="81" y="10"/>
                      <a:pt x="81" y="10"/>
                    </a:cubicBezTo>
                    <a:cubicBezTo>
                      <a:pt x="81" y="10"/>
                      <a:pt x="81" y="10"/>
                      <a:pt x="81" y="10"/>
                    </a:cubicBezTo>
                    <a:cubicBezTo>
                      <a:pt x="81" y="10"/>
                      <a:pt x="81" y="11"/>
                      <a:pt x="81" y="11"/>
                    </a:cubicBezTo>
                    <a:cubicBezTo>
                      <a:pt x="81" y="11"/>
                      <a:pt x="81" y="11"/>
                      <a:pt x="81" y="11"/>
                    </a:cubicBezTo>
                    <a:cubicBezTo>
                      <a:pt x="81" y="11"/>
                      <a:pt x="81" y="11"/>
                      <a:pt x="81" y="11"/>
                    </a:cubicBezTo>
                    <a:cubicBezTo>
                      <a:pt x="80" y="11"/>
                      <a:pt x="80" y="11"/>
                      <a:pt x="80" y="11"/>
                    </a:cubicBezTo>
                    <a:cubicBezTo>
                      <a:pt x="80" y="11"/>
                      <a:pt x="80" y="11"/>
                      <a:pt x="80" y="11"/>
                    </a:cubicBezTo>
                    <a:cubicBezTo>
                      <a:pt x="80" y="11"/>
                      <a:pt x="80" y="11"/>
                      <a:pt x="80" y="11"/>
                    </a:cubicBezTo>
                    <a:cubicBezTo>
                      <a:pt x="79" y="11"/>
                      <a:pt x="79" y="11"/>
                      <a:pt x="79" y="11"/>
                    </a:cubicBezTo>
                    <a:cubicBezTo>
                      <a:pt x="79" y="11"/>
                      <a:pt x="79" y="11"/>
                      <a:pt x="79" y="11"/>
                    </a:cubicBezTo>
                    <a:cubicBezTo>
                      <a:pt x="79" y="11"/>
                      <a:pt x="79" y="11"/>
                      <a:pt x="79" y="11"/>
                    </a:cubicBezTo>
                    <a:cubicBezTo>
                      <a:pt x="79" y="11"/>
                      <a:pt x="79" y="11"/>
                      <a:pt x="79" y="11"/>
                    </a:cubicBezTo>
                    <a:cubicBezTo>
                      <a:pt x="78" y="11"/>
                      <a:pt x="78" y="11"/>
                      <a:pt x="78" y="12"/>
                    </a:cubicBezTo>
                    <a:cubicBezTo>
                      <a:pt x="77" y="12"/>
                      <a:pt x="77" y="12"/>
                      <a:pt x="77" y="13"/>
                    </a:cubicBezTo>
                    <a:cubicBezTo>
                      <a:pt x="77" y="13"/>
                      <a:pt x="77" y="13"/>
                      <a:pt x="77" y="13"/>
                    </a:cubicBezTo>
                    <a:cubicBezTo>
                      <a:pt x="77" y="13"/>
                      <a:pt x="77" y="13"/>
                      <a:pt x="77" y="13"/>
                    </a:cubicBezTo>
                    <a:cubicBezTo>
                      <a:pt x="77" y="13"/>
                      <a:pt x="76" y="13"/>
                      <a:pt x="76" y="14"/>
                    </a:cubicBezTo>
                    <a:cubicBezTo>
                      <a:pt x="76" y="14"/>
                      <a:pt x="76" y="14"/>
                      <a:pt x="76" y="14"/>
                    </a:cubicBezTo>
                    <a:cubicBezTo>
                      <a:pt x="76" y="14"/>
                      <a:pt x="76" y="14"/>
                      <a:pt x="76" y="14"/>
                    </a:cubicBezTo>
                    <a:cubicBezTo>
                      <a:pt x="77" y="15"/>
                      <a:pt x="77" y="16"/>
                      <a:pt x="78" y="16"/>
                    </a:cubicBezTo>
                    <a:cubicBezTo>
                      <a:pt x="78" y="16"/>
                      <a:pt x="78" y="17"/>
                      <a:pt x="79" y="17"/>
                    </a:cubicBezTo>
                    <a:cubicBezTo>
                      <a:pt x="79" y="18"/>
                      <a:pt x="80" y="19"/>
                      <a:pt x="80" y="20"/>
                    </a:cubicBezTo>
                    <a:cubicBezTo>
                      <a:pt x="80" y="20"/>
                      <a:pt x="80" y="20"/>
                      <a:pt x="80" y="20"/>
                    </a:cubicBezTo>
                    <a:cubicBezTo>
                      <a:pt x="81" y="20"/>
                      <a:pt x="81" y="20"/>
                      <a:pt x="81" y="20"/>
                    </a:cubicBezTo>
                    <a:cubicBezTo>
                      <a:pt x="81" y="20"/>
                      <a:pt x="81" y="20"/>
                      <a:pt x="81" y="19"/>
                    </a:cubicBezTo>
                    <a:cubicBezTo>
                      <a:pt x="81" y="19"/>
                      <a:pt x="81" y="19"/>
                      <a:pt x="81" y="19"/>
                    </a:cubicBezTo>
                    <a:cubicBezTo>
                      <a:pt x="81" y="19"/>
                      <a:pt x="81" y="19"/>
                      <a:pt x="81" y="19"/>
                    </a:cubicBezTo>
                    <a:cubicBezTo>
                      <a:pt x="81" y="19"/>
                      <a:pt x="81" y="19"/>
                      <a:pt x="81" y="19"/>
                    </a:cubicBezTo>
                    <a:cubicBezTo>
                      <a:pt x="83" y="19"/>
                      <a:pt x="83" y="19"/>
                      <a:pt x="83" y="19"/>
                    </a:cubicBezTo>
                    <a:cubicBezTo>
                      <a:pt x="83" y="19"/>
                      <a:pt x="83" y="19"/>
                      <a:pt x="83" y="19"/>
                    </a:cubicBezTo>
                    <a:cubicBezTo>
                      <a:pt x="83" y="19"/>
                      <a:pt x="83" y="19"/>
                      <a:pt x="83" y="19"/>
                    </a:cubicBezTo>
                    <a:cubicBezTo>
                      <a:pt x="83" y="19"/>
                      <a:pt x="83" y="19"/>
                      <a:pt x="83" y="18"/>
                    </a:cubicBezTo>
                    <a:cubicBezTo>
                      <a:pt x="83" y="18"/>
                      <a:pt x="84" y="18"/>
                      <a:pt x="84" y="18"/>
                    </a:cubicBezTo>
                    <a:cubicBezTo>
                      <a:pt x="84" y="18"/>
                      <a:pt x="84" y="18"/>
                      <a:pt x="84" y="18"/>
                    </a:cubicBezTo>
                    <a:cubicBezTo>
                      <a:pt x="84" y="18"/>
                      <a:pt x="84" y="18"/>
                      <a:pt x="84" y="19"/>
                    </a:cubicBezTo>
                    <a:cubicBezTo>
                      <a:pt x="84" y="19"/>
                      <a:pt x="84" y="19"/>
                      <a:pt x="84" y="19"/>
                    </a:cubicBezTo>
                    <a:cubicBezTo>
                      <a:pt x="84" y="19"/>
                      <a:pt x="85" y="19"/>
                      <a:pt x="85" y="19"/>
                    </a:cubicBezTo>
                    <a:cubicBezTo>
                      <a:pt x="85" y="19"/>
                      <a:pt x="85" y="19"/>
                      <a:pt x="85" y="19"/>
                    </a:cubicBezTo>
                    <a:cubicBezTo>
                      <a:pt x="85" y="19"/>
                      <a:pt x="85" y="19"/>
                      <a:pt x="85" y="19"/>
                    </a:cubicBezTo>
                    <a:cubicBezTo>
                      <a:pt x="85" y="19"/>
                      <a:pt x="85" y="19"/>
                      <a:pt x="85" y="19"/>
                    </a:cubicBezTo>
                    <a:cubicBezTo>
                      <a:pt x="85" y="19"/>
                      <a:pt x="86" y="19"/>
                      <a:pt x="86" y="19"/>
                    </a:cubicBezTo>
                    <a:cubicBezTo>
                      <a:pt x="86" y="19"/>
                      <a:pt x="86" y="19"/>
                      <a:pt x="86" y="20"/>
                    </a:cubicBezTo>
                    <a:cubicBezTo>
                      <a:pt x="86" y="20"/>
                      <a:pt x="86" y="20"/>
                      <a:pt x="86" y="20"/>
                    </a:cubicBezTo>
                    <a:cubicBezTo>
                      <a:pt x="86" y="20"/>
                      <a:pt x="86" y="20"/>
                      <a:pt x="86" y="20"/>
                    </a:cubicBezTo>
                    <a:cubicBezTo>
                      <a:pt x="87" y="20"/>
                      <a:pt x="87" y="20"/>
                      <a:pt x="87" y="20"/>
                    </a:cubicBezTo>
                    <a:cubicBezTo>
                      <a:pt x="87" y="20"/>
                      <a:pt x="87" y="20"/>
                      <a:pt x="87" y="20"/>
                    </a:cubicBezTo>
                    <a:cubicBezTo>
                      <a:pt x="87" y="20"/>
                      <a:pt x="87" y="20"/>
                      <a:pt x="87" y="20"/>
                    </a:cubicBezTo>
                    <a:cubicBezTo>
                      <a:pt x="87" y="20"/>
                      <a:pt x="87" y="20"/>
                      <a:pt x="87" y="20"/>
                    </a:cubicBezTo>
                    <a:cubicBezTo>
                      <a:pt x="88" y="20"/>
                      <a:pt x="88" y="20"/>
                      <a:pt x="88" y="21"/>
                    </a:cubicBezTo>
                    <a:cubicBezTo>
                      <a:pt x="88" y="21"/>
                      <a:pt x="88" y="21"/>
                      <a:pt x="88" y="21"/>
                    </a:cubicBezTo>
                    <a:cubicBezTo>
                      <a:pt x="88" y="23"/>
                      <a:pt x="88" y="23"/>
                      <a:pt x="88" y="23"/>
                    </a:cubicBezTo>
                    <a:cubicBezTo>
                      <a:pt x="89" y="23"/>
                      <a:pt x="89" y="23"/>
                      <a:pt x="89" y="23"/>
                    </a:cubicBezTo>
                    <a:cubicBezTo>
                      <a:pt x="89" y="23"/>
                      <a:pt x="89" y="23"/>
                      <a:pt x="89" y="23"/>
                    </a:cubicBezTo>
                    <a:cubicBezTo>
                      <a:pt x="89" y="23"/>
                      <a:pt x="89" y="23"/>
                      <a:pt x="89" y="23"/>
                    </a:cubicBezTo>
                    <a:cubicBezTo>
                      <a:pt x="89" y="23"/>
                      <a:pt x="89" y="23"/>
                      <a:pt x="89" y="23"/>
                    </a:cubicBezTo>
                    <a:cubicBezTo>
                      <a:pt x="89" y="24"/>
                      <a:pt x="89" y="24"/>
                      <a:pt x="89" y="24"/>
                    </a:cubicBezTo>
                    <a:cubicBezTo>
                      <a:pt x="90" y="24"/>
                      <a:pt x="90" y="24"/>
                      <a:pt x="90" y="24"/>
                    </a:cubicBezTo>
                    <a:cubicBezTo>
                      <a:pt x="90" y="23"/>
                      <a:pt x="90" y="23"/>
                      <a:pt x="90" y="23"/>
                    </a:cubicBezTo>
                    <a:cubicBezTo>
                      <a:pt x="90" y="23"/>
                      <a:pt x="90" y="23"/>
                      <a:pt x="90" y="23"/>
                    </a:cubicBezTo>
                    <a:cubicBezTo>
                      <a:pt x="90" y="23"/>
                      <a:pt x="90" y="23"/>
                      <a:pt x="90" y="23"/>
                    </a:cubicBezTo>
                    <a:cubicBezTo>
                      <a:pt x="90" y="23"/>
                      <a:pt x="91" y="22"/>
                      <a:pt x="91" y="22"/>
                    </a:cubicBezTo>
                    <a:cubicBezTo>
                      <a:pt x="91" y="22"/>
                      <a:pt x="91" y="22"/>
                      <a:pt x="91" y="22"/>
                    </a:cubicBezTo>
                    <a:cubicBezTo>
                      <a:pt x="91" y="20"/>
                      <a:pt x="91" y="20"/>
                      <a:pt x="91" y="20"/>
                    </a:cubicBezTo>
                    <a:cubicBezTo>
                      <a:pt x="91" y="20"/>
                      <a:pt x="90" y="20"/>
                      <a:pt x="90" y="20"/>
                    </a:cubicBezTo>
                    <a:cubicBezTo>
                      <a:pt x="90" y="20"/>
                      <a:pt x="90" y="20"/>
                      <a:pt x="90" y="20"/>
                    </a:cubicBezTo>
                    <a:cubicBezTo>
                      <a:pt x="90" y="19"/>
                      <a:pt x="90" y="19"/>
                      <a:pt x="89" y="19"/>
                    </a:cubicBezTo>
                    <a:cubicBezTo>
                      <a:pt x="89" y="19"/>
                      <a:pt x="89" y="19"/>
                      <a:pt x="89" y="19"/>
                    </a:cubicBezTo>
                    <a:cubicBezTo>
                      <a:pt x="89" y="19"/>
                      <a:pt x="90" y="19"/>
                      <a:pt x="90" y="19"/>
                    </a:cubicBezTo>
                    <a:cubicBezTo>
                      <a:pt x="90" y="19"/>
                      <a:pt x="90" y="19"/>
                      <a:pt x="90" y="19"/>
                    </a:cubicBezTo>
                    <a:cubicBezTo>
                      <a:pt x="90" y="19"/>
                      <a:pt x="90" y="19"/>
                      <a:pt x="90" y="19"/>
                    </a:cubicBezTo>
                    <a:cubicBezTo>
                      <a:pt x="90" y="19"/>
                      <a:pt x="90" y="19"/>
                      <a:pt x="90" y="19"/>
                    </a:cubicBezTo>
                    <a:cubicBezTo>
                      <a:pt x="90" y="19"/>
                      <a:pt x="90" y="19"/>
                      <a:pt x="90" y="19"/>
                    </a:cubicBezTo>
                    <a:cubicBezTo>
                      <a:pt x="90" y="19"/>
                      <a:pt x="90" y="19"/>
                      <a:pt x="90" y="19"/>
                    </a:cubicBezTo>
                    <a:cubicBezTo>
                      <a:pt x="90" y="19"/>
                      <a:pt x="90" y="19"/>
                      <a:pt x="91" y="19"/>
                    </a:cubicBezTo>
                    <a:cubicBezTo>
                      <a:pt x="91" y="19"/>
                      <a:pt x="91" y="19"/>
                      <a:pt x="91" y="19"/>
                    </a:cubicBezTo>
                    <a:cubicBezTo>
                      <a:pt x="91" y="19"/>
                      <a:pt x="91" y="19"/>
                      <a:pt x="91" y="19"/>
                    </a:cubicBezTo>
                    <a:cubicBezTo>
                      <a:pt x="91" y="19"/>
                      <a:pt x="91" y="19"/>
                      <a:pt x="91" y="19"/>
                    </a:cubicBezTo>
                    <a:cubicBezTo>
                      <a:pt x="91" y="20"/>
                      <a:pt x="91" y="20"/>
                      <a:pt x="91" y="20"/>
                    </a:cubicBezTo>
                    <a:cubicBezTo>
                      <a:pt x="91" y="20"/>
                      <a:pt x="91" y="20"/>
                      <a:pt x="91" y="20"/>
                    </a:cubicBezTo>
                    <a:cubicBezTo>
                      <a:pt x="91" y="21"/>
                      <a:pt x="92" y="21"/>
                      <a:pt x="92" y="21"/>
                    </a:cubicBezTo>
                    <a:cubicBezTo>
                      <a:pt x="92" y="21"/>
                      <a:pt x="92" y="21"/>
                      <a:pt x="92" y="21"/>
                    </a:cubicBezTo>
                    <a:cubicBezTo>
                      <a:pt x="92" y="21"/>
                      <a:pt x="92" y="21"/>
                      <a:pt x="92" y="21"/>
                    </a:cubicBezTo>
                    <a:cubicBezTo>
                      <a:pt x="92" y="21"/>
                      <a:pt x="92" y="21"/>
                      <a:pt x="92" y="21"/>
                    </a:cubicBezTo>
                    <a:cubicBezTo>
                      <a:pt x="92" y="21"/>
                      <a:pt x="92" y="21"/>
                      <a:pt x="92" y="21"/>
                    </a:cubicBezTo>
                    <a:cubicBezTo>
                      <a:pt x="92" y="21"/>
                      <a:pt x="92" y="22"/>
                      <a:pt x="93" y="22"/>
                    </a:cubicBezTo>
                    <a:cubicBezTo>
                      <a:pt x="93" y="22"/>
                      <a:pt x="93" y="22"/>
                      <a:pt x="93" y="22"/>
                    </a:cubicBezTo>
                    <a:cubicBezTo>
                      <a:pt x="93" y="22"/>
                      <a:pt x="93" y="22"/>
                      <a:pt x="93" y="22"/>
                    </a:cubicBezTo>
                    <a:cubicBezTo>
                      <a:pt x="93" y="22"/>
                      <a:pt x="93" y="22"/>
                      <a:pt x="93" y="22"/>
                    </a:cubicBezTo>
                    <a:cubicBezTo>
                      <a:pt x="93" y="22"/>
                      <a:pt x="94" y="22"/>
                      <a:pt x="94" y="22"/>
                    </a:cubicBezTo>
                    <a:cubicBezTo>
                      <a:pt x="94" y="21"/>
                      <a:pt x="94" y="21"/>
                      <a:pt x="94" y="21"/>
                    </a:cubicBezTo>
                    <a:cubicBezTo>
                      <a:pt x="94" y="21"/>
                      <a:pt x="94" y="21"/>
                      <a:pt x="94" y="21"/>
                    </a:cubicBezTo>
                    <a:cubicBezTo>
                      <a:pt x="94" y="21"/>
                      <a:pt x="94" y="20"/>
                      <a:pt x="94" y="20"/>
                    </a:cubicBezTo>
                    <a:cubicBezTo>
                      <a:pt x="94" y="19"/>
                      <a:pt x="94" y="18"/>
                      <a:pt x="93" y="18"/>
                    </a:cubicBezTo>
                    <a:cubicBezTo>
                      <a:pt x="93" y="17"/>
                      <a:pt x="93" y="17"/>
                      <a:pt x="93" y="17"/>
                    </a:cubicBezTo>
                    <a:cubicBezTo>
                      <a:pt x="93" y="17"/>
                      <a:pt x="93" y="17"/>
                      <a:pt x="93" y="17"/>
                    </a:cubicBezTo>
                    <a:cubicBezTo>
                      <a:pt x="93" y="17"/>
                      <a:pt x="93" y="17"/>
                      <a:pt x="93" y="17"/>
                    </a:cubicBezTo>
                    <a:cubicBezTo>
                      <a:pt x="93" y="17"/>
                      <a:pt x="93" y="17"/>
                      <a:pt x="93" y="16"/>
                    </a:cubicBezTo>
                    <a:cubicBezTo>
                      <a:pt x="93" y="16"/>
                      <a:pt x="93" y="16"/>
                      <a:pt x="93" y="16"/>
                    </a:cubicBezTo>
                    <a:cubicBezTo>
                      <a:pt x="93" y="16"/>
                      <a:pt x="93" y="16"/>
                      <a:pt x="93" y="16"/>
                    </a:cubicBezTo>
                    <a:cubicBezTo>
                      <a:pt x="94" y="16"/>
                      <a:pt x="94" y="16"/>
                      <a:pt x="94" y="17"/>
                    </a:cubicBezTo>
                    <a:cubicBezTo>
                      <a:pt x="95" y="17"/>
                      <a:pt x="95" y="17"/>
                      <a:pt x="95" y="17"/>
                    </a:cubicBezTo>
                    <a:cubicBezTo>
                      <a:pt x="95" y="17"/>
                      <a:pt x="95" y="17"/>
                      <a:pt x="95" y="17"/>
                    </a:cubicBezTo>
                    <a:cubicBezTo>
                      <a:pt x="95" y="17"/>
                      <a:pt x="95" y="17"/>
                      <a:pt x="96" y="17"/>
                    </a:cubicBezTo>
                    <a:cubicBezTo>
                      <a:pt x="96" y="17"/>
                      <a:pt x="96" y="17"/>
                      <a:pt x="96" y="17"/>
                    </a:cubicBezTo>
                    <a:cubicBezTo>
                      <a:pt x="96" y="17"/>
                      <a:pt x="96" y="18"/>
                      <a:pt x="96" y="18"/>
                    </a:cubicBezTo>
                    <a:cubicBezTo>
                      <a:pt x="96" y="18"/>
                      <a:pt x="96" y="18"/>
                      <a:pt x="96" y="18"/>
                    </a:cubicBezTo>
                    <a:cubicBezTo>
                      <a:pt x="97" y="18"/>
                      <a:pt x="97" y="18"/>
                      <a:pt x="97" y="19"/>
                    </a:cubicBezTo>
                    <a:cubicBezTo>
                      <a:pt x="97" y="19"/>
                      <a:pt x="97" y="19"/>
                      <a:pt x="97" y="19"/>
                    </a:cubicBezTo>
                    <a:cubicBezTo>
                      <a:pt x="97" y="19"/>
                      <a:pt x="97" y="19"/>
                      <a:pt x="97" y="19"/>
                    </a:cubicBezTo>
                    <a:cubicBezTo>
                      <a:pt x="96" y="19"/>
                      <a:pt x="96" y="19"/>
                      <a:pt x="96" y="19"/>
                    </a:cubicBezTo>
                    <a:cubicBezTo>
                      <a:pt x="96" y="19"/>
                      <a:pt x="96" y="19"/>
                      <a:pt x="96" y="20"/>
                    </a:cubicBezTo>
                    <a:cubicBezTo>
                      <a:pt x="96" y="20"/>
                      <a:pt x="96" y="20"/>
                      <a:pt x="96" y="20"/>
                    </a:cubicBezTo>
                    <a:cubicBezTo>
                      <a:pt x="96" y="20"/>
                      <a:pt x="96" y="20"/>
                      <a:pt x="96" y="20"/>
                    </a:cubicBezTo>
                    <a:cubicBezTo>
                      <a:pt x="96" y="20"/>
                      <a:pt x="96" y="20"/>
                      <a:pt x="96" y="20"/>
                    </a:cubicBezTo>
                    <a:cubicBezTo>
                      <a:pt x="95" y="20"/>
                      <a:pt x="95" y="20"/>
                      <a:pt x="95" y="20"/>
                    </a:cubicBezTo>
                    <a:cubicBezTo>
                      <a:pt x="95" y="20"/>
                      <a:pt x="95" y="20"/>
                      <a:pt x="95" y="20"/>
                    </a:cubicBezTo>
                    <a:cubicBezTo>
                      <a:pt x="95" y="21"/>
                      <a:pt x="95" y="21"/>
                      <a:pt x="96" y="21"/>
                    </a:cubicBezTo>
                    <a:cubicBezTo>
                      <a:pt x="96" y="22"/>
                      <a:pt x="96" y="22"/>
                      <a:pt x="96" y="22"/>
                    </a:cubicBezTo>
                    <a:cubicBezTo>
                      <a:pt x="96" y="22"/>
                      <a:pt x="96" y="22"/>
                      <a:pt x="96" y="22"/>
                    </a:cubicBezTo>
                    <a:cubicBezTo>
                      <a:pt x="96" y="22"/>
                      <a:pt x="96" y="22"/>
                      <a:pt x="96" y="22"/>
                    </a:cubicBezTo>
                    <a:cubicBezTo>
                      <a:pt x="96" y="22"/>
                      <a:pt x="96" y="22"/>
                      <a:pt x="96" y="22"/>
                    </a:cubicBezTo>
                    <a:cubicBezTo>
                      <a:pt x="96" y="22"/>
                      <a:pt x="96" y="23"/>
                      <a:pt x="97" y="23"/>
                    </a:cubicBezTo>
                    <a:cubicBezTo>
                      <a:pt x="97" y="23"/>
                      <a:pt x="97" y="23"/>
                      <a:pt x="97" y="23"/>
                    </a:cubicBezTo>
                    <a:cubicBezTo>
                      <a:pt x="97" y="23"/>
                      <a:pt x="97" y="23"/>
                      <a:pt x="97" y="23"/>
                    </a:cubicBezTo>
                    <a:cubicBezTo>
                      <a:pt x="97" y="23"/>
                      <a:pt x="97" y="23"/>
                      <a:pt x="97" y="23"/>
                    </a:cubicBezTo>
                    <a:cubicBezTo>
                      <a:pt x="97" y="23"/>
                      <a:pt x="97" y="23"/>
                      <a:pt x="97" y="23"/>
                    </a:cubicBezTo>
                    <a:cubicBezTo>
                      <a:pt x="98" y="24"/>
                      <a:pt x="98" y="24"/>
                      <a:pt x="98" y="24"/>
                    </a:cubicBezTo>
                    <a:cubicBezTo>
                      <a:pt x="98" y="24"/>
                      <a:pt x="98" y="24"/>
                      <a:pt x="98" y="24"/>
                    </a:cubicBezTo>
                    <a:cubicBezTo>
                      <a:pt x="98" y="24"/>
                      <a:pt x="99" y="24"/>
                      <a:pt x="99" y="24"/>
                    </a:cubicBezTo>
                    <a:cubicBezTo>
                      <a:pt x="99" y="24"/>
                      <a:pt x="99" y="24"/>
                      <a:pt x="99" y="24"/>
                    </a:cubicBezTo>
                    <a:cubicBezTo>
                      <a:pt x="99" y="24"/>
                      <a:pt x="99" y="24"/>
                      <a:pt x="99" y="24"/>
                    </a:cubicBezTo>
                    <a:cubicBezTo>
                      <a:pt x="99" y="24"/>
                      <a:pt x="99" y="24"/>
                      <a:pt x="99" y="24"/>
                    </a:cubicBezTo>
                    <a:cubicBezTo>
                      <a:pt x="99" y="24"/>
                      <a:pt x="99" y="23"/>
                      <a:pt x="100" y="23"/>
                    </a:cubicBezTo>
                    <a:cubicBezTo>
                      <a:pt x="100" y="23"/>
                      <a:pt x="100" y="23"/>
                      <a:pt x="100" y="23"/>
                    </a:cubicBezTo>
                    <a:cubicBezTo>
                      <a:pt x="100" y="24"/>
                      <a:pt x="100" y="24"/>
                      <a:pt x="100" y="24"/>
                    </a:cubicBezTo>
                    <a:cubicBezTo>
                      <a:pt x="100" y="24"/>
                      <a:pt x="100" y="24"/>
                      <a:pt x="100" y="24"/>
                    </a:cubicBezTo>
                    <a:cubicBezTo>
                      <a:pt x="100" y="24"/>
                      <a:pt x="100" y="24"/>
                      <a:pt x="100" y="24"/>
                    </a:cubicBezTo>
                    <a:cubicBezTo>
                      <a:pt x="100" y="24"/>
                      <a:pt x="100" y="24"/>
                      <a:pt x="100" y="24"/>
                    </a:cubicBezTo>
                    <a:cubicBezTo>
                      <a:pt x="100" y="24"/>
                      <a:pt x="100" y="24"/>
                      <a:pt x="100" y="24"/>
                    </a:cubicBezTo>
                    <a:cubicBezTo>
                      <a:pt x="100" y="24"/>
                      <a:pt x="100" y="24"/>
                      <a:pt x="100" y="24"/>
                    </a:cubicBezTo>
                    <a:cubicBezTo>
                      <a:pt x="100" y="24"/>
                      <a:pt x="100" y="24"/>
                      <a:pt x="100" y="24"/>
                    </a:cubicBezTo>
                    <a:cubicBezTo>
                      <a:pt x="100" y="24"/>
                      <a:pt x="100" y="24"/>
                      <a:pt x="100" y="24"/>
                    </a:cubicBezTo>
                    <a:cubicBezTo>
                      <a:pt x="100" y="24"/>
                      <a:pt x="100" y="24"/>
                      <a:pt x="100" y="24"/>
                    </a:cubicBezTo>
                    <a:cubicBezTo>
                      <a:pt x="100" y="25"/>
                      <a:pt x="100" y="25"/>
                      <a:pt x="100" y="25"/>
                    </a:cubicBezTo>
                    <a:cubicBezTo>
                      <a:pt x="100" y="25"/>
                      <a:pt x="100" y="25"/>
                      <a:pt x="100" y="25"/>
                    </a:cubicBezTo>
                    <a:cubicBezTo>
                      <a:pt x="100" y="25"/>
                      <a:pt x="100" y="26"/>
                      <a:pt x="101" y="26"/>
                    </a:cubicBezTo>
                    <a:cubicBezTo>
                      <a:pt x="101" y="26"/>
                      <a:pt x="101" y="26"/>
                      <a:pt x="101" y="26"/>
                    </a:cubicBezTo>
                    <a:cubicBezTo>
                      <a:pt x="101" y="26"/>
                      <a:pt x="101" y="26"/>
                      <a:pt x="101" y="26"/>
                    </a:cubicBezTo>
                    <a:cubicBezTo>
                      <a:pt x="101" y="26"/>
                      <a:pt x="101" y="26"/>
                      <a:pt x="101" y="26"/>
                    </a:cubicBezTo>
                    <a:cubicBezTo>
                      <a:pt x="101" y="27"/>
                      <a:pt x="101" y="27"/>
                      <a:pt x="101" y="27"/>
                    </a:cubicBezTo>
                    <a:cubicBezTo>
                      <a:pt x="101" y="27"/>
                      <a:pt x="101" y="27"/>
                      <a:pt x="101" y="27"/>
                    </a:cubicBezTo>
                    <a:cubicBezTo>
                      <a:pt x="101" y="27"/>
                      <a:pt x="101" y="27"/>
                      <a:pt x="101" y="27"/>
                    </a:cubicBezTo>
                    <a:cubicBezTo>
                      <a:pt x="101" y="27"/>
                      <a:pt x="101" y="27"/>
                      <a:pt x="101" y="27"/>
                    </a:cubicBezTo>
                    <a:cubicBezTo>
                      <a:pt x="101" y="27"/>
                      <a:pt x="101" y="27"/>
                      <a:pt x="101" y="27"/>
                    </a:cubicBezTo>
                    <a:cubicBezTo>
                      <a:pt x="101" y="27"/>
                      <a:pt x="101" y="28"/>
                      <a:pt x="101" y="28"/>
                    </a:cubicBezTo>
                    <a:cubicBezTo>
                      <a:pt x="101" y="28"/>
                      <a:pt x="101" y="27"/>
                      <a:pt x="101" y="27"/>
                    </a:cubicBezTo>
                    <a:cubicBezTo>
                      <a:pt x="100" y="27"/>
                      <a:pt x="100" y="27"/>
                      <a:pt x="100" y="27"/>
                    </a:cubicBezTo>
                    <a:cubicBezTo>
                      <a:pt x="100" y="28"/>
                      <a:pt x="100" y="28"/>
                      <a:pt x="100" y="28"/>
                    </a:cubicBezTo>
                    <a:cubicBezTo>
                      <a:pt x="100" y="28"/>
                      <a:pt x="100" y="28"/>
                      <a:pt x="100" y="28"/>
                    </a:cubicBezTo>
                    <a:cubicBezTo>
                      <a:pt x="100" y="28"/>
                      <a:pt x="100" y="28"/>
                      <a:pt x="100" y="28"/>
                    </a:cubicBezTo>
                    <a:cubicBezTo>
                      <a:pt x="100" y="28"/>
                      <a:pt x="99" y="28"/>
                      <a:pt x="99" y="28"/>
                    </a:cubicBezTo>
                    <a:cubicBezTo>
                      <a:pt x="99" y="27"/>
                      <a:pt x="99" y="27"/>
                      <a:pt x="99" y="27"/>
                    </a:cubicBezTo>
                    <a:cubicBezTo>
                      <a:pt x="99" y="27"/>
                      <a:pt x="99" y="27"/>
                      <a:pt x="98" y="27"/>
                    </a:cubicBezTo>
                    <a:cubicBezTo>
                      <a:pt x="98" y="27"/>
                      <a:pt x="98" y="27"/>
                      <a:pt x="98" y="27"/>
                    </a:cubicBezTo>
                    <a:cubicBezTo>
                      <a:pt x="98" y="27"/>
                      <a:pt x="98" y="27"/>
                      <a:pt x="98" y="27"/>
                    </a:cubicBezTo>
                    <a:cubicBezTo>
                      <a:pt x="98" y="27"/>
                      <a:pt x="98" y="27"/>
                      <a:pt x="98" y="27"/>
                    </a:cubicBezTo>
                    <a:cubicBezTo>
                      <a:pt x="98" y="27"/>
                      <a:pt x="98" y="27"/>
                      <a:pt x="98" y="27"/>
                    </a:cubicBezTo>
                    <a:cubicBezTo>
                      <a:pt x="98" y="27"/>
                      <a:pt x="98" y="27"/>
                      <a:pt x="98" y="27"/>
                    </a:cubicBezTo>
                    <a:cubicBezTo>
                      <a:pt x="97" y="27"/>
                      <a:pt x="97" y="27"/>
                      <a:pt x="97" y="27"/>
                    </a:cubicBezTo>
                    <a:cubicBezTo>
                      <a:pt x="97" y="27"/>
                      <a:pt x="97" y="27"/>
                      <a:pt x="97" y="26"/>
                    </a:cubicBezTo>
                    <a:cubicBezTo>
                      <a:pt x="96" y="26"/>
                      <a:pt x="96" y="26"/>
                      <a:pt x="96" y="26"/>
                    </a:cubicBezTo>
                    <a:cubicBezTo>
                      <a:pt x="96" y="27"/>
                      <a:pt x="96" y="27"/>
                      <a:pt x="96" y="27"/>
                    </a:cubicBezTo>
                    <a:cubicBezTo>
                      <a:pt x="96" y="27"/>
                      <a:pt x="96" y="28"/>
                      <a:pt x="96" y="28"/>
                    </a:cubicBezTo>
                    <a:cubicBezTo>
                      <a:pt x="96" y="28"/>
                      <a:pt x="96" y="28"/>
                      <a:pt x="96" y="28"/>
                    </a:cubicBezTo>
                    <a:cubicBezTo>
                      <a:pt x="96" y="28"/>
                      <a:pt x="96" y="28"/>
                      <a:pt x="95" y="28"/>
                    </a:cubicBezTo>
                    <a:cubicBezTo>
                      <a:pt x="95" y="28"/>
                      <a:pt x="95" y="28"/>
                      <a:pt x="95" y="28"/>
                    </a:cubicBezTo>
                    <a:cubicBezTo>
                      <a:pt x="95" y="28"/>
                      <a:pt x="95" y="28"/>
                      <a:pt x="95" y="28"/>
                    </a:cubicBezTo>
                    <a:cubicBezTo>
                      <a:pt x="95" y="28"/>
                      <a:pt x="95" y="28"/>
                      <a:pt x="95" y="28"/>
                    </a:cubicBezTo>
                    <a:cubicBezTo>
                      <a:pt x="95" y="27"/>
                      <a:pt x="95" y="27"/>
                      <a:pt x="95" y="27"/>
                    </a:cubicBezTo>
                    <a:cubicBezTo>
                      <a:pt x="94" y="27"/>
                      <a:pt x="94" y="27"/>
                      <a:pt x="94" y="27"/>
                    </a:cubicBezTo>
                    <a:cubicBezTo>
                      <a:pt x="94" y="27"/>
                      <a:pt x="94" y="27"/>
                      <a:pt x="94" y="27"/>
                    </a:cubicBezTo>
                    <a:cubicBezTo>
                      <a:pt x="94" y="27"/>
                      <a:pt x="94" y="27"/>
                      <a:pt x="94" y="27"/>
                    </a:cubicBezTo>
                    <a:cubicBezTo>
                      <a:pt x="94" y="27"/>
                      <a:pt x="94" y="27"/>
                      <a:pt x="94" y="27"/>
                    </a:cubicBezTo>
                    <a:cubicBezTo>
                      <a:pt x="94" y="27"/>
                      <a:pt x="94" y="27"/>
                      <a:pt x="94" y="27"/>
                    </a:cubicBezTo>
                    <a:cubicBezTo>
                      <a:pt x="94" y="27"/>
                      <a:pt x="94" y="27"/>
                      <a:pt x="94" y="27"/>
                    </a:cubicBezTo>
                    <a:cubicBezTo>
                      <a:pt x="93" y="27"/>
                      <a:pt x="93" y="27"/>
                      <a:pt x="93" y="27"/>
                    </a:cubicBezTo>
                    <a:cubicBezTo>
                      <a:pt x="93" y="27"/>
                      <a:pt x="93" y="27"/>
                      <a:pt x="93" y="27"/>
                    </a:cubicBezTo>
                    <a:cubicBezTo>
                      <a:pt x="93" y="27"/>
                      <a:pt x="93" y="27"/>
                      <a:pt x="93" y="27"/>
                    </a:cubicBezTo>
                    <a:cubicBezTo>
                      <a:pt x="93" y="27"/>
                      <a:pt x="93" y="27"/>
                      <a:pt x="93" y="27"/>
                    </a:cubicBezTo>
                    <a:cubicBezTo>
                      <a:pt x="93" y="26"/>
                      <a:pt x="93" y="26"/>
                      <a:pt x="93" y="26"/>
                    </a:cubicBezTo>
                    <a:cubicBezTo>
                      <a:pt x="93" y="26"/>
                      <a:pt x="93" y="26"/>
                      <a:pt x="93" y="26"/>
                    </a:cubicBezTo>
                    <a:cubicBezTo>
                      <a:pt x="93" y="26"/>
                      <a:pt x="93" y="26"/>
                      <a:pt x="93" y="26"/>
                    </a:cubicBezTo>
                    <a:cubicBezTo>
                      <a:pt x="92" y="26"/>
                      <a:pt x="92" y="26"/>
                      <a:pt x="92" y="26"/>
                    </a:cubicBezTo>
                    <a:cubicBezTo>
                      <a:pt x="92" y="26"/>
                      <a:pt x="92" y="26"/>
                      <a:pt x="92" y="26"/>
                    </a:cubicBezTo>
                    <a:cubicBezTo>
                      <a:pt x="92" y="26"/>
                      <a:pt x="92" y="26"/>
                      <a:pt x="92" y="26"/>
                    </a:cubicBezTo>
                    <a:cubicBezTo>
                      <a:pt x="92" y="26"/>
                      <a:pt x="92" y="26"/>
                      <a:pt x="92" y="26"/>
                    </a:cubicBezTo>
                    <a:cubicBezTo>
                      <a:pt x="91" y="26"/>
                      <a:pt x="91" y="26"/>
                      <a:pt x="91" y="26"/>
                    </a:cubicBezTo>
                    <a:cubicBezTo>
                      <a:pt x="91" y="26"/>
                      <a:pt x="91" y="26"/>
                      <a:pt x="91" y="26"/>
                    </a:cubicBezTo>
                    <a:cubicBezTo>
                      <a:pt x="91" y="26"/>
                      <a:pt x="91" y="26"/>
                      <a:pt x="91" y="26"/>
                    </a:cubicBezTo>
                    <a:cubicBezTo>
                      <a:pt x="90" y="26"/>
                      <a:pt x="90" y="26"/>
                      <a:pt x="90" y="26"/>
                    </a:cubicBezTo>
                    <a:cubicBezTo>
                      <a:pt x="90" y="26"/>
                      <a:pt x="90" y="26"/>
                      <a:pt x="90" y="26"/>
                    </a:cubicBezTo>
                    <a:cubicBezTo>
                      <a:pt x="90" y="26"/>
                      <a:pt x="90" y="26"/>
                      <a:pt x="90" y="26"/>
                    </a:cubicBezTo>
                    <a:cubicBezTo>
                      <a:pt x="90" y="26"/>
                      <a:pt x="90" y="26"/>
                      <a:pt x="90" y="25"/>
                    </a:cubicBezTo>
                    <a:cubicBezTo>
                      <a:pt x="90" y="25"/>
                      <a:pt x="90" y="25"/>
                      <a:pt x="90" y="25"/>
                    </a:cubicBezTo>
                    <a:cubicBezTo>
                      <a:pt x="89" y="25"/>
                      <a:pt x="89" y="25"/>
                      <a:pt x="89" y="25"/>
                    </a:cubicBezTo>
                    <a:cubicBezTo>
                      <a:pt x="89" y="25"/>
                      <a:pt x="89" y="25"/>
                      <a:pt x="89" y="25"/>
                    </a:cubicBezTo>
                    <a:cubicBezTo>
                      <a:pt x="89" y="25"/>
                      <a:pt x="89" y="25"/>
                      <a:pt x="89" y="25"/>
                    </a:cubicBezTo>
                    <a:cubicBezTo>
                      <a:pt x="89" y="25"/>
                      <a:pt x="89" y="25"/>
                      <a:pt x="89" y="25"/>
                    </a:cubicBezTo>
                    <a:cubicBezTo>
                      <a:pt x="89" y="24"/>
                      <a:pt x="89" y="24"/>
                      <a:pt x="89" y="24"/>
                    </a:cubicBezTo>
                    <a:cubicBezTo>
                      <a:pt x="89" y="24"/>
                      <a:pt x="89" y="24"/>
                      <a:pt x="89" y="24"/>
                    </a:cubicBezTo>
                    <a:cubicBezTo>
                      <a:pt x="89" y="24"/>
                      <a:pt x="89" y="24"/>
                      <a:pt x="89" y="24"/>
                    </a:cubicBezTo>
                    <a:cubicBezTo>
                      <a:pt x="89" y="24"/>
                      <a:pt x="89" y="24"/>
                      <a:pt x="89" y="24"/>
                    </a:cubicBezTo>
                    <a:cubicBezTo>
                      <a:pt x="89" y="24"/>
                      <a:pt x="89" y="24"/>
                      <a:pt x="89" y="24"/>
                    </a:cubicBezTo>
                    <a:cubicBezTo>
                      <a:pt x="89" y="24"/>
                      <a:pt x="89" y="23"/>
                      <a:pt x="89" y="23"/>
                    </a:cubicBezTo>
                    <a:cubicBezTo>
                      <a:pt x="88" y="23"/>
                      <a:pt x="88" y="23"/>
                      <a:pt x="88" y="23"/>
                    </a:cubicBezTo>
                    <a:cubicBezTo>
                      <a:pt x="88" y="23"/>
                      <a:pt x="88" y="23"/>
                      <a:pt x="88" y="23"/>
                    </a:cubicBezTo>
                    <a:cubicBezTo>
                      <a:pt x="88" y="23"/>
                      <a:pt x="88" y="23"/>
                      <a:pt x="88" y="23"/>
                    </a:cubicBezTo>
                    <a:cubicBezTo>
                      <a:pt x="88" y="22"/>
                      <a:pt x="88" y="22"/>
                      <a:pt x="88" y="22"/>
                    </a:cubicBezTo>
                    <a:cubicBezTo>
                      <a:pt x="87" y="22"/>
                      <a:pt x="87" y="22"/>
                      <a:pt x="87" y="22"/>
                    </a:cubicBezTo>
                    <a:cubicBezTo>
                      <a:pt x="87" y="22"/>
                      <a:pt x="86" y="23"/>
                      <a:pt x="86" y="23"/>
                    </a:cubicBezTo>
                    <a:cubicBezTo>
                      <a:pt x="86" y="23"/>
                      <a:pt x="86" y="23"/>
                      <a:pt x="86" y="23"/>
                    </a:cubicBezTo>
                    <a:cubicBezTo>
                      <a:pt x="86" y="23"/>
                      <a:pt x="86" y="23"/>
                      <a:pt x="86" y="23"/>
                    </a:cubicBezTo>
                    <a:cubicBezTo>
                      <a:pt x="85" y="23"/>
                      <a:pt x="85" y="23"/>
                      <a:pt x="85" y="23"/>
                    </a:cubicBezTo>
                    <a:cubicBezTo>
                      <a:pt x="85" y="23"/>
                      <a:pt x="85" y="23"/>
                      <a:pt x="84" y="23"/>
                    </a:cubicBezTo>
                    <a:cubicBezTo>
                      <a:pt x="84" y="23"/>
                      <a:pt x="83" y="23"/>
                      <a:pt x="83" y="23"/>
                    </a:cubicBezTo>
                    <a:cubicBezTo>
                      <a:pt x="83" y="23"/>
                      <a:pt x="83" y="23"/>
                      <a:pt x="83" y="23"/>
                    </a:cubicBezTo>
                    <a:cubicBezTo>
                      <a:pt x="82" y="23"/>
                      <a:pt x="82" y="23"/>
                      <a:pt x="82" y="23"/>
                    </a:cubicBezTo>
                    <a:cubicBezTo>
                      <a:pt x="82" y="23"/>
                      <a:pt x="82" y="23"/>
                      <a:pt x="82" y="23"/>
                    </a:cubicBezTo>
                    <a:cubicBezTo>
                      <a:pt x="82" y="23"/>
                      <a:pt x="82" y="23"/>
                      <a:pt x="82" y="23"/>
                    </a:cubicBezTo>
                    <a:cubicBezTo>
                      <a:pt x="82" y="23"/>
                      <a:pt x="82" y="23"/>
                      <a:pt x="82" y="23"/>
                    </a:cubicBezTo>
                    <a:cubicBezTo>
                      <a:pt x="82" y="23"/>
                      <a:pt x="82" y="23"/>
                      <a:pt x="81" y="23"/>
                    </a:cubicBezTo>
                    <a:cubicBezTo>
                      <a:pt x="81" y="23"/>
                      <a:pt x="81" y="23"/>
                      <a:pt x="81" y="23"/>
                    </a:cubicBezTo>
                    <a:cubicBezTo>
                      <a:pt x="81" y="23"/>
                      <a:pt x="81" y="23"/>
                      <a:pt x="81" y="23"/>
                    </a:cubicBezTo>
                    <a:cubicBezTo>
                      <a:pt x="81" y="23"/>
                      <a:pt x="81" y="23"/>
                      <a:pt x="81" y="23"/>
                    </a:cubicBezTo>
                    <a:cubicBezTo>
                      <a:pt x="81" y="24"/>
                      <a:pt x="81" y="24"/>
                      <a:pt x="81" y="24"/>
                    </a:cubicBezTo>
                    <a:cubicBezTo>
                      <a:pt x="81" y="24"/>
                      <a:pt x="81" y="24"/>
                      <a:pt x="81" y="24"/>
                    </a:cubicBezTo>
                    <a:cubicBezTo>
                      <a:pt x="81" y="24"/>
                      <a:pt x="81" y="24"/>
                      <a:pt x="80" y="24"/>
                    </a:cubicBezTo>
                    <a:cubicBezTo>
                      <a:pt x="80" y="24"/>
                      <a:pt x="80" y="24"/>
                      <a:pt x="80" y="24"/>
                    </a:cubicBezTo>
                    <a:cubicBezTo>
                      <a:pt x="79" y="24"/>
                      <a:pt x="79" y="24"/>
                      <a:pt x="79" y="24"/>
                    </a:cubicBezTo>
                    <a:cubicBezTo>
                      <a:pt x="79" y="24"/>
                      <a:pt x="79" y="24"/>
                      <a:pt x="79" y="24"/>
                    </a:cubicBezTo>
                    <a:cubicBezTo>
                      <a:pt x="79" y="24"/>
                      <a:pt x="79" y="24"/>
                      <a:pt x="78" y="24"/>
                    </a:cubicBezTo>
                    <a:cubicBezTo>
                      <a:pt x="78" y="24"/>
                      <a:pt x="78" y="24"/>
                      <a:pt x="78" y="24"/>
                    </a:cubicBezTo>
                    <a:cubicBezTo>
                      <a:pt x="78" y="24"/>
                      <a:pt x="78" y="24"/>
                      <a:pt x="78" y="24"/>
                    </a:cubicBezTo>
                    <a:cubicBezTo>
                      <a:pt x="78" y="24"/>
                      <a:pt x="78" y="24"/>
                      <a:pt x="78" y="24"/>
                    </a:cubicBezTo>
                    <a:cubicBezTo>
                      <a:pt x="78" y="24"/>
                      <a:pt x="78" y="24"/>
                      <a:pt x="78" y="24"/>
                    </a:cubicBezTo>
                    <a:cubicBezTo>
                      <a:pt x="78" y="24"/>
                      <a:pt x="78" y="24"/>
                      <a:pt x="78" y="25"/>
                    </a:cubicBezTo>
                    <a:cubicBezTo>
                      <a:pt x="78" y="25"/>
                      <a:pt x="78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6" y="25"/>
                    </a:cubicBezTo>
                    <a:cubicBezTo>
                      <a:pt x="76" y="25"/>
                      <a:pt x="76" y="26"/>
                      <a:pt x="76" y="26"/>
                    </a:cubicBezTo>
                    <a:cubicBezTo>
                      <a:pt x="76" y="26"/>
                      <a:pt x="76" y="26"/>
                      <a:pt x="76" y="26"/>
                    </a:cubicBezTo>
                    <a:cubicBezTo>
                      <a:pt x="76" y="26"/>
                      <a:pt x="76" y="26"/>
                      <a:pt x="76" y="26"/>
                    </a:cubicBezTo>
                    <a:cubicBezTo>
                      <a:pt x="76" y="26"/>
                      <a:pt x="76" y="26"/>
                      <a:pt x="76" y="26"/>
                    </a:cubicBezTo>
                    <a:cubicBezTo>
                      <a:pt x="76" y="26"/>
                      <a:pt x="76" y="26"/>
                      <a:pt x="76" y="26"/>
                    </a:cubicBezTo>
                    <a:cubicBezTo>
                      <a:pt x="76" y="26"/>
                      <a:pt x="76" y="26"/>
                      <a:pt x="75" y="26"/>
                    </a:cubicBezTo>
                    <a:cubicBezTo>
                      <a:pt x="75" y="26"/>
                      <a:pt x="75" y="27"/>
                      <a:pt x="75" y="27"/>
                    </a:cubicBezTo>
                    <a:cubicBezTo>
                      <a:pt x="75" y="27"/>
                      <a:pt x="75" y="27"/>
                      <a:pt x="75" y="27"/>
                    </a:cubicBezTo>
                    <a:cubicBezTo>
                      <a:pt x="75" y="28"/>
                      <a:pt x="75" y="28"/>
                      <a:pt x="75" y="28"/>
                    </a:cubicBezTo>
                    <a:cubicBezTo>
                      <a:pt x="74" y="28"/>
                      <a:pt x="74" y="28"/>
                      <a:pt x="74" y="28"/>
                    </a:cubicBezTo>
                    <a:cubicBezTo>
                      <a:pt x="74" y="28"/>
                      <a:pt x="74" y="28"/>
                      <a:pt x="74" y="28"/>
                    </a:cubicBezTo>
                    <a:cubicBezTo>
                      <a:pt x="75" y="29"/>
                      <a:pt x="75" y="29"/>
                      <a:pt x="74" y="30"/>
                    </a:cubicBezTo>
                    <a:cubicBezTo>
                      <a:pt x="74" y="30"/>
                      <a:pt x="74" y="30"/>
                      <a:pt x="74" y="30"/>
                    </a:cubicBezTo>
                    <a:cubicBezTo>
                      <a:pt x="74" y="30"/>
                      <a:pt x="74" y="30"/>
                      <a:pt x="74" y="30"/>
                    </a:cubicBezTo>
                    <a:cubicBezTo>
                      <a:pt x="74" y="30"/>
                      <a:pt x="74" y="30"/>
                      <a:pt x="74" y="30"/>
                    </a:cubicBezTo>
                    <a:cubicBezTo>
                      <a:pt x="74" y="30"/>
                      <a:pt x="73" y="30"/>
                      <a:pt x="73" y="30"/>
                    </a:cubicBezTo>
                    <a:cubicBezTo>
                      <a:pt x="73" y="30"/>
                      <a:pt x="73" y="30"/>
                      <a:pt x="73" y="30"/>
                    </a:cubicBezTo>
                    <a:cubicBezTo>
                      <a:pt x="73" y="30"/>
                      <a:pt x="73" y="30"/>
                      <a:pt x="73" y="30"/>
                    </a:cubicBezTo>
                    <a:cubicBezTo>
                      <a:pt x="73" y="30"/>
                      <a:pt x="73" y="30"/>
                      <a:pt x="72" y="30"/>
                    </a:cubicBezTo>
                    <a:cubicBezTo>
                      <a:pt x="72" y="30"/>
                      <a:pt x="72" y="30"/>
                      <a:pt x="72" y="30"/>
                    </a:cubicBezTo>
                    <a:cubicBezTo>
                      <a:pt x="72" y="30"/>
                      <a:pt x="72" y="30"/>
                      <a:pt x="72" y="30"/>
                    </a:cubicBezTo>
                    <a:cubicBezTo>
                      <a:pt x="72" y="30"/>
                      <a:pt x="72" y="30"/>
                      <a:pt x="72" y="30"/>
                    </a:cubicBezTo>
                    <a:cubicBezTo>
                      <a:pt x="72" y="30"/>
                      <a:pt x="72" y="30"/>
                      <a:pt x="72" y="31"/>
                    </a:cubicBezTo>
                    <a:cubicBezTo>
                      <a:pt x="71" y="31"/>
                      <a:pt x="71" y="31"/>
                      <a:pt x="71" y="32"/>
                    </a:cubicBezTo>
                    <a:cubicBezTo>
                      <a:pt x="71" y="32"/>
                      <a:pt x="71" y="32"/>
                      <a:pt x="71" y="32"/>
                    </a:cubicBezTo>
                    <a:cubicBezTo>
                      <a:pt x="71" y="32"/>
                      <a:pt x="71" y="33"/>
                      <a:pt x="71" y="33"/>
                    </a:cubicBezTo>
                    <a:cubicBezTo>
                      <a:pt x="71" y="33"/>
                      <a:pt x="71" y="33"/>
                      <a:pt x="71" y="33"/>
                    </a:cubicBezTo>
                    <a:cubicBezTo>
                      <a:pt x="71" y="33"/>
                      <a:pt x="71" y="33"/>
                      <a:pt x="71" y="33"/>
                    </a:cubicBezTo>
                    <a:cubicBezTo>
                      <a:pt x="71" y="34"/>
                      <a:pt x="71" y="34"/>
                      <a:pt x="71" y="34"/>
                    </a:cubicBezTo>
                    <a:cubicBezTo>
                      <a:pt x="71" y="34"/>
                      <a:pt x="71" y="34"/>
                      <a:pt x="70" y="35"/>
                    </a:cubicBezTo>
                    <a:cubicBezTo>
                      <a:pt x="70" y="35"/>
                      <a:pt x="70" y="35"/>
                      <a:pt x="70" y="35"/>
                    </a:cubicBezTo>
                    <a:cubicBezTo>
                      <a:pt x="70" y="35"/>
                      <a:pt x="70" y="35"/>
                      <a:pt x="70" y="35"/>
                    </a:cubicBezTo>
                    <a:cubicBezTo>
                      <a:pt x="70" y="35"/>
                      <a:pt x="70" y="35"/>
                      <a:pt x="70" y="35"/>
                    </a:cubicBezTo>
                    <a:cubicBezTo>
                      <a:pt x="70" y="35"/>
                      <a:pt x="70" y="35"/>
                      <a:pt x="70" y="36"/>
                    </a:cubicBezTo>
                    <a:cubicBezTo>
                      <a:pt x="70" y="36"/>
                      <a:pt x="70" y="36"/>
                      <a:pt x="69" y="36"/>
                    </a:cubicBezTo>
                    <a:cubicBezTo>
                      <a:pt x="69" y="36"/>
                      <a:pt x="69" y="36"/>
                      <a:pt x="69" y="36"/>
                    </a:cubicBezTo>
                    <a:cubicBezTo>
                      <a:pt x="69" y="36"/>
                      <a:pt x="69" y="36"/>
                      <a:pt x="69" y="36"/>
                    </a:cubicBezTo>
                    <a:cubicBezTo>
                      <a:pt x="69" y="38"/>
                      <a:pt x="69" y="38"/>
                      <a:pt x="69" y="38"/>
                    </a:cubicBezTo>
                    <a:cubicBezTo>
                      <a:pt x="69" y="38"/>
                      <a:pt x="69" y="38"/>
                      <a:pt x="69" y="38"/>
                    </a:cubicBezTo>
                    <a:cubicBezTo>
                      <a:pt x="69" y="38"/>
                      <a:pt x="69" y="38"/>
                      <a:pt x="69" y="38"/>
                    </a:cubicBezTo>
                    <a:cubicBezTo>
                      <a:pt x="69" y="39"/>
                      <a:pt x="69" y="39"/>
                      <a:pt x="69" y="39"/>
                    </a:cubicBezTo>
                    <a:cubicBezTo>
                      <a:pt x="69" y="39"/>
                      <a:pt x="69" y="39"/>
                      <a:pt x="70" y="39"/>
                    </a:cubicBezTo>
                    <a:cubicBezTo>
                      <a:pt x="70" y="39"/>
                      <a:pt x="70" y="39"/>
                      <a:pt x="70" y="39"/>
                    </a:cubicBezTo>
                    <a:cubicBezTo>
                      <a:pt x="70" y="39"/>
                      <a:pt x="70" y="39"/>
                      <a:pt x="70" y="39"/>
                    </a:cubicBezTo>
                    <a:cubicBezTo>
                      <a:pt x="70" y="39"/>
                      <a:pt x="70" y="39"/>
                      <a:pt x="70" y="39"/>
                    </a:cubicBezTo>
                    <a:cubicBezTo>
                      <a:pt x="70" y="39"/>
                      <a:pt x="70" y="39"/>
                      <a:pt x="70" y="40"/>
                    </a:cubicBezTo>
                    <a:cubicBezTo>
                      <a:pt x="70" y="40"/>
                      <a:pt x="70" y="40"/>
                      <a:pt x="70" y="40"/>
                    </a:cubicBezTo>
                    <a:cubicBezTo>
                      <a:pt x="70" y="40"/>
                      <a:pt x="70" y="40"/>
                      <a:pt x="70" y="40"/>
                    </a:cubicBezTo>
                    <a:cubicBezTo>
                      <a:pt x="70" y="40"/>
                      <a:pt x="70" y="40"/>
                      <a:pt x="70" y="41"/>
                    </a:cubicBezTo>
                    <a:cubicBezTo>
                      <a:pt x="70" y="41"/>
                      <a:pt x="70" y="41"/>
                      <a:pt x="70" y="41"/>
                    </a:cubicBezTo>
                    <a:cubicBezTo>
                      <a:pt x="70" y="41"/>
                      <a:pt x="70" y="42"/>
                      <a:pt x="70" y="42"/>
                    </a:cubicBezTo>
                    <a:cubicBezTo>
                      <a:pt x="70" y="42"/>
                      <a:pt x="70" y="42"/>
                      <a:pt x="70" y="42"/>
                    </a:cubicBezTo>
                    <a:cubicBezTo>
                      <a:pt x="70" y="43"/>
                      <a:pt x="69" y="43"/>
                      <a:pt x="69" y="43"/>
                    </a:cubicBezTo>
                    <a:cubicBezTo>
                      <a:pt x="69" y="44"/>
                      <a:pt x="69" y="44"/>
                      <a:pt x="69" y="44"/>
                    </a:cubicBezTo>
                    <a:cubicBezTo>
                      <a:pt x="70" y="44"/>
                      <a:pt x="70" y="44"/>
                      <a:pt x="70" y="44"/>
                    </a:cubicBezTo>
                    <a:cubicBezTo>
                      <a:pt x="70" y="44"/>
                      <a:pt x="70" y="44"/>
                      <a:pt x="70" y="44"/>
                    </a:cubicBezTo>
                    <a:cubicBezTo>
                      <a:pt x="70" y="44"/>
                      <a:pt x="70" y="44"/>
                      <a:pt x="70" y="44"/>
                    </a:cubicBezTo>
                    <a:cubicBezTo>
                      <a:pt x="70" y="44"/>
                      <a:pt x="70" y="44"/>
                      <a:pt x="70" y="44"/>
                    </a:cubicBezTo>
                    <a:cubicBezTo>
                      <a:pt x="70" y="44"/>
                      <a:pt x="70" y="44"/>
                      <a:pt x="70" y="44"/>
                    </a:cubicBezTo>
                    <a:cubicBezTo>
                      <a:pt x="70" y="44"/>
                      <a:pt x="70" y="44"/>
                      <a:pt x="70" y="45"/>
                    </a:cubicBezTo>
                    <a:cubicBezTo>
                      <a:pt x="70" y="45"/>
                      <a:pt x="70" y="45"/>
                      <a:pt x="70" y="45"/>
                    </a:cubicBezTo>
                    <a:cubicBezTo>
                      <a:pt x="70" y="45"/>
                      <a:pt x="70" y="45"/>
                      <a:pt x="71" y="45"/>
                    </a:cubicBezTo>
                    <a:cubicBezTo>
                      <a:pt x="71" y="46"/>
                      <a:pt x="71" y="46"/>
                      <a:pt x="71" y="46"/>
                    </a:cubicBezTo>
                    <a:cubicBezTo>
                      <a:pt x="71" y="46"/>
                      <a:pt x="71" y="46"/>
                      <a:pt x="71" y="46"/>
                    </a:cubicBezTo>
                    <a:cubicBezTo>
                      <a:pt x="71" y="46"/>
                      <a:pt x="71" y="46"/>
                      <a:pt x="71" y="47"/>
                    </a:cubicBezTo>
                    <a:cubicBezTo>
                      <a:pt x="72" y="47"/>
                      <a:pt x="72" y="47"/>
                      <a:pt x="72" y="47"/>
                    </a:cubicBezTo>
                    <a:cubicBezTo>
                      <a:pt x="72" y="47"/>
                      <a:pt x="72" y="47"/>
                      <a:pt x="72" y="47"/>
                    </a:cubicBezTo>
                    <a:cubicBezTo>
                      <a:pt x="73" y="48"/>
                      <a:pt x="73" y="48"/>
                      <a:pt x="73" y="49"/>
                    </a:cubicBezTo>
                    <a:cubicBezTo>
                      <a:pt x="73" y="49"/>
                      <a:pt x="73" y="49"/>
                      <a:pt x="73" y="49"/>
                    </a:cubicBezTo>
                    <a:cubicBezTo>
                      <a:pt x="73" y="49"/>
                      <a:pt x="73" y="50"/>
                      <a:pt x="73" y="50"/>
                    </a:cubicBezTo>
                    <a:cubicBezTo>
                      <a:pt x="74" y="50"/>
                      <a:pt x="74" y="50"/>
                      <a:pt x="74" y="50"/>
                    </a:cubicBezTo>
                    <a:cubicBezTo>
                      <a:pt x="74" y="50"/>
                      <a:pt x="74" y="50"/>
                      <a:pt x="74" y="50"/>
                    </a:cubicBezTo>
                    <a:cubicBezTo>
                      <a:pt x="74" y="50"/>
                      <a:pt x="74" y="50"/>
                      <a:pt x="74" y="50"/>
                    </a:cubicBezTo>
                    <a:cubicBezTo>
                      <a:pt x="74" y="51"/>
                      <a:pt x="74" y="51"/>
                      <a:pt x="74" y="51"/>
                    </a:cubicBezTo>
                    <a:cubicBezTo>
                      <a:pt x="74" y="51"/>
                      <a:pt x="74" y="51"/>
                      <a:pt x="74" y="51"/>
                    </a:cubicBezTo>
                    <a:cubicBezTo>
                      <a:pt x="75" y="51"/>
                      <a:pt x="75" y="51"/>
                      <a:pt x="75" y="51"/>
                    </a:cubicBezTo>
                    <a:cubicBezTo>
                      <a:pt x="75" y="51"/>
                      <a:pt x="76" y="51"/>
                      <a:pt x="76" y="51"/>
                    </a:cubicBezTo>
                    <a:cubicBezTo>
                      <a:pt x="76" y="51"/>
                      <a:pt x="76" y="51"/>
                      <a:pt x="76" y="51"/>
                    </a:cubicBezTo>
                    <a:cubicBezTo>
                      <a:pt x="76" y="51"/>
                      <a:pt x="76" y="51"/>
                      <a:pt x="76" y="51"/>
                    </a:cubicBezTo>
                    <a:cubicBezTo>
                      <a:pt x="76" y="51"/>
                      <a:pt x="76" y="51"/>
                      <a:pt x="76" y="51"/>
                    </a:cubicBezTo>
                    <a:cubicBezTo>
                      <a:pt x="76" y="51"/>
                      <a:pt x="77" y="51"/>
                      <a:pt x="77" y="51"/>
                    </a:cubicBezTo>
                    <a:cubicBezTo>
                      <a:pt x="77" y="51"/>
                      <a:pt x="77" y="51"/>
                      <a:pt x="77" y="51"/>
                    </a:cubicBezTo>
                    <a:cubicBezTo>
                      <a:pt x="77" y="52"/>
                      <a:pt x="77" y="52"/>
                      <a:pt x="77" y="52"/>
                    </a:cubicBezTo>
                    <a:cubicBezTo>
                      <a:pt x="77" y="52"/>
                      <a:pt x="77" y="52"/>
                      <a:pt x="77" y="52"/>
                    </a:cubicBezTo>
                    <a:cubicBezTo>
                      <a:pt x="77" y="53"/>
                      <a:pt x="77" y="53"/>
                      <a:pt x="78" y="53"/>
                    </a:cubicBezTo>
                    <a:cubicBezTo>
                      <a:pt x="78" y="53"/>
                      <a:pt x="78" y="53"/>
                      <a:pt x="78" y="53"/>
                    </a:cubicBezTo>
                    <a:cubicBezTo>
                      <a:pt x="78" y="53"/>
                      <a:pt x="79" y="53"/>
                      <a:pt x="79" y="54"/>
                    </a:cubicBezTo>
                    <a:cubicBezTo>
                      <a:pt x="79" y="54"/>
                      <a:pt x="79" y="54"/>
                      <a:pt x="79" y="54"/>
                    </a:cubicBezTo>
                    <a:cubicBezTo>
                      <a:pt x="79" y="54"/>
                      <a:pt x="79" y="54"/>
                      <a:pt x="79" y="54"/>
                    </a:cubicBezTo>
                    <a:cubicBezTo>
                      <a:pt x="80" y="54"/>
                      <a:pt x="80" y="54"/>
                      <a:pt x="80" y="54"/>
                    </a:cubicBezTo>
                    <a:cubicBezTo>
                      <a:pt x="80" y="54"/>
                      <a:pt x="80" y="54"/>
                      <a:pt x="80" y="54"/>
                    </a:cubicBezTo>
                    <a:cubicBezTo>
                      <a:pt x="80" y="54"/>
                      <a:pt x="80" y="53"/>
                      <a:pt x="80" y="53"/>
                    </a:cubicBezTo>
                    <a:cubicBezTo>
                      <a:pt x="80" y="53"/>
                      <a:pt x="80" y="53"/>
                      <a:pt x="80" y="53"/>
                    </a:cubicBezTo>
                    <a:cubicBezTo>
                      <a:pt x="81" y="53"/>
                      <a:pt x="81" y="53"/>
                      <a:pt x="81" y="53"/>
                    </a:cubicBezTo>
                    <a:cubicBezTo>
                      <a:pt x="81" y="53"/>
                      <a:pt x="81" y="53"/>
                      <a:pt x="81" y="53"/>
                    </a:cubicBezTo>
                    <a:cubicBezTo>
                      <a:pt x="81" y="53"/>
                      <a:pt x="81" y="53"/>
                      <a:pt x="81" y="53"/>
                    </a:cubicBezTo>
                    <a:cubicBezTo>
                      <a:pt x="81" y="53"/>
                      <a:pt x="81" y="53"/>
                      <a:pt x="81" y="53"/>
                    </a:cubicBezTo>
                    <a:cubicBezTo>
                      <a:pt x="81" y="53"/>
                      <a:pt x="82" y="53"/>
                      <a:pt x="82" y="53"/>
                    </a:cubicBezTo>
                    <a:cubicBezTo>
                      <a:pt x="82" y="53"/>
                      <a:pt x="82" y="53"/>
                      <a:pt x="82" y="53"/>
                    </a:cubicBezTo>
                    <a:cubicBezTo>
                      <a:pt x="82" y="53"/>
                      <a:pt x="82" y="53"/>
                      <a:pt x="82" y="53"/>
                    </a:cubicBezTo>
                    <a:cubicBezTo>
                      <a:pt x="83" y="53"/>
                      <a:pt x="83" y="53"/>
                      <a:pt x="83" y="53"/>
                    </a:cubicBezTo>
                    <a:cubicBezTo>
                      <a:pt x="83" y="53"/>
                      <a:pt x="83" y="53"/>
                      <a:pt x="83" y="53"/>
                    </a:cubicBezTo>
                    <a:cubicBezTo>
                      <a:pt x="83" y="53"/>
                      <a:pt x="83" y="53"/>
                      <a:pt x="83" y="53"/>
                    </a:cubicBezTo>
                    <a:cubicBezTo>
                      <a:pt x="83" y="54"/>
                      <a:pt x="83" y="54"/>
                      <a:pt x="83" y="54"/>
                    </a:cubicBezTo>
                    <a:cubicBezTo>
                      <a:pt x="83" y="54"/>
                      <a:pt x="84" y="54"/>
                      <a:pt x="84" y="54"/>
                    </a:cubicBezTo>
                    <a:cubicBezTo>
                      <a:pt x="84" y="54"/>
                      <a:pt x="84" y="54"/>
                      <a:pt x="84" y="54"/>
                    </a:cubicBezTo>
                    <a:cubicBezTo>
                      <a:pt x="84" y="54"/>
                      <a:pt x="84" y="54"/>
                      <a:pt x="85" y="54"/>
                    </a:cubicBezTo>
                    <a:cubicBezTo>
                      <a:pt x="85" y="54"/>
                      <a:pt x="85" y="54"/>
                      <a:pt x="85" y="54"/>
                    </a:cubicBezTo>
                    <a:cubicBezTo>
                      <a:pt x="85" y="54"/>
                      <a:pt x="85" y="54"/>
                      <a:pt x="85" y="54"/>
                    </a:cubicBezTo>
                    <a:cubicBezTo>
                      <a:pt x="85" y="54"/>
                      <a:pt x="85" y="54"/>
                      <a:pt x="85" y="54"/>
                    </a:cubicBezTo>
                    <a:cubicBezTo>
                      <a:pt x="86" y="54"/>
                      <a:pt x="86" y="53"/>
                      <a:pt x="86" y="53"/>
                    </a:cubicBezTo>
                    <a:cubicBezTo>
                      <a:pt x="86" y="53"/>
                      <a:pt x="86" y="53"/>
                      <a:pt x="86" y="53"/>
                    </a:cubicBezTo>
                    <a:cubicBezTo>
                      <a:pt x="86" y="54"/>
                      <a:pt x="86" y="54"/>
                      <a:pt x="86" y="54"/>
                    </a:cubicBezTo>
                    <a:cubicBezTo>
                      <a:pt x="86" y="53"/>
                      <a:pt x="86" y="53"/>
                      <a:pt x="86" y="53"/>
                    </a:cubicBezTo>
                    <a:cubicBezTo>
                      <a:pt x="86" y="53"/>
                      <a:pt x="86" y="53"/>
                      <a:pt x="86" y="52"/>
                    </a:cubicBezTo>
                    <a:cubicBezTo>
                      <a:pt x="86" y="52"/>
                      <a:pt x="86" y="52"/>
                      <a:pt x="87" y="52"/>
                    </a:cubicBezTo>
                    <a:cubicBezTo>
                      <a:pt x="87" y="52"/>
                      <a:pt x="87" y="52"/>
                      <a:pt x="87" y="52"/>
                    </a:cubicBezTo>
                    <a:cubicBezTo>
                      <a:pt x="87" y="52"/>
                      <a:pt x="87" y="52"/>
                      <a:pt x="87" y="52"/>
                    </a:cubicBezTo>
                    <a:cubicBezTo>
                      <a:pt x="87" y="52"/>
                      <a:pt x="87" y="52"/>
                      <a:pt x="87" y="52"/>
                    </a:cubicBezTo>
                    <a:cubicBezTo>
                      <a:pt x="89" y="52"/>
                      <a:pt x="89" y="52"/>
                      <a:pt x="89" y="52"/>
                    </a:cubicBezTo>
                    <a:cubicBezTo>
                      <a:pt x="89" y="52"/>
                      <a:pt x="89" y="52"/>
                      <a:pt x="89" y="53"/>
                    </a:cubicBezTo>
                    <a:cubicBezTo>
                      <a:pt x="89" y="53"/>
                      <a:pt x="90" y="53"/>
                      <a:pt x="90" y="53"/>
                    </a:cubicBezTo>
                    <a:cubicBezTo>
                      <a:pt x="90" y="53"/>
                      <a:pt x="90" y="53"/>
                      <a:pt x="90" y="53"/>
                    </a:cubicBezTo>
                    <a:cubicBezTo>
                      <a:pt x="90" y="53"/>
                      <a:pt x="90" y="53"/>
                      <a:pt x="90" y="53"/>
                    </a:cubicBezTo>
                    <a:cubicBezTo>
                      <a:pt x="90" y="53"/>
                      <a:pt x="91" y="53"/>
                      <a:pt x="91" y="53"/>
                    </a:cubicBezTo>
                    <a:cubicBezTo>
                      <a:pt x="91" y="53"/>
                      <a:pt x="91" y="53"/>
                      <a:pt x="91" y="53"/>
                    </a:cubicBezTo>
                    <a:cubicBezTo>
                      <a:pt x="90" y="53"/>
                      <a:pt x="90" y="53"/>
                      <a:pt x="90" y="53"/>
                    </a:cubicBezTo>
                    <a:cubicBezTo>
                      <a:pt x="91" y="53"/>
                      <a:pt x="91" y="53"/>
                      <a:pt x="91" y="53"/>
                    </a:cubicBezTo>
                    <a:cubicBezTo>
                      <a:pt x="91" y="53"/>
                      <a:pt x="91" y="53"/>
                      <a:pt x="91" y="53"/>
                    </a:cubicBezTo>
                    <a:cubicBezTo>
                      <a:pt x="91" y="53"/>
                      <a:pt x="91" y="53"/>
                      <a:pt x="92" y="53"/>
                    </a:cubicBezTo>
                    <a:cubicBezTo>
                      <a:pt x="92" y="53"/>
                      <a:pt x="92" y="54"/>
                      <a:pt x="92" y="54"/>
                    </a:cubicBezTo>
                    <a:cubicBezTo>
                      <a:pt x="92" y="54"/>
                      <a:pt x="92" y="54"/>
                      <a:pt x="92" y="54"/>
                    </a:cubicBezTo>
                    <a:cubicBezTo>
                      <a:pt x="92" y="54"/>
                      <a:pt x="92" y="54"/>
                      <a:pt x="92" y="54"/>
                    </a:cubicBezTo>
                    <a:cubicBezTo>
                      <a:pt x="92" y="54"/>
                      <a:pt x="92" y="54"/>
                      <a:pt x="92" y="54"/>
                    </a:cubicBezTo>
                    <a:cubicBezTo>
                      <a:pt x="93" y="54"/>
                      <a:pt x="93" y="54"/>
                      <a:pt x="93" y="54"/>
                    </a:cubicBezTo>
                    <a:cubicBezTo>
                      <a:pt x="93" y="54"/>
                      <a:pt x="93" y="54"/>
                      <a:pt x="94" y="55"/>
                    </a:cubicBezTo>
                    <a:cubicBezTo>
                      <a:pt x="94" y="55"/>
                      <a:pt x="94" y="55"/>
                      <a:pt x="94" y="56"/>
                    </a:cubicBezTo>
                    <a:cubicBezTo>
                      <a:pt x="94" y="56"/>
                      <a:pt x="94" y="56"/>
                      <a:pt x="94" y="57"/>
                    </a:cubicBezTo>
                    <a:cubicBezTo>
                      <a:pt x="94" y="57"/>
                      <a:pt x="94" y="57"/>
                      <a:pt x="94" y="57"/>
                    </a:cubicBezTo>
                    <a:cubicBezTo>
                      <a:pt x="94" y="57"/>
                      <a:pt x="94" y="57"/>
                      <a:pt x="94" y="57"/>
                    </a:cubicBezTo>
                    <a:cubicBezTo>
                      <a:pt x="94" y="57"/>
                      <a:pt x="94" y="57"/>
                      <a:pt x="94" y="57"/>
                    </a:cubicBezTo>
                    <a:cubicBezTo>
                      <a:pt x="94" y="57"/>
                      <a:pt x="94" y="57"/>
                      <a:pt x="93" y="57"/>
                    </a:cubicBezTo>
                    <a:cubicBezTo>
                      <a:pt x="93" y="57"/>
                      <a:pt x="93" y="57"/>
                      <a:pt x="93" y="57"/>
                    </a:cubicBezTo>
                    <a:cubicBezTo>
                      <a:pt x="93" y="58"/>
                      <a:pt x="93" y="58"/>
                      <a:pt x="93" y="58"/>
                    </a:cubicBezTo>
                    <a:cubicBezTo>
                      <a:pt x="93" y="59"/>
                      <a:pt x="93" y="59"/>
                      <a:pt x="93" y="59"/>
                    </a:cubicBezTo>
                    <a:cubicBezTo>
                      <a:pt x="93" y="59"/>
                      <a:pt x="93" y="59"/>
                      <a:pt x="93" y="59"/>
                    </a:cubicBezTo>
                    <a:cubicBezTo>
                      <a:pt x="93" y="59"/>
                      <a:pt x="94" y="59"/>
                      <a:pt x="94" y="59"/>
                    </a:cubicBezTo>
                    <a:cubicBezTo>
                      <a:pt x="94" y="59"/>
                      <a:pt x="94" y="59"/>
                      <a:pt x="94" y="59"/>
                    </a:cubicBezTo>
                    <a:cubicBezTo>
                      <a:pt x="94" y="59"/>
                      <a:pt x="94" y="59"/>
                      <a:pt x="94" y="59"/>
                    </a:cubicBezTo>
                    <a:cubicBezTo>
                      <a:pt x="94" y="59"/>
                      <a:pt x="94" y="59"/>
                      <a:pt x="94" y="59"/>
                    </a:cubicBezTo>
                    <a:cubicBezTo>
                      <a:pt x="94" y="59"/>
                      <a:pt x="94" y="60"/>
                      <a:pt x="94" y="60"/>
                    </a:cubicBezTo>
                    <a:cubicBezTo>
                      <a:pt x="94" y="60"/>
                      <a:pt x="94" y="60"/>
                      <a:pt x="94" y="60"/>
                    </a:cubicBezTo>
                    <a:cubicBezTo>
                      <a:pt x="94" y="60"/>
                      <a:pt x="94" y="60"/>
                      <a:pt x="95" y="60"/>
                    </a:cubicBezTo>
                    <a:cubicBezTo>
                      <a:pt x="95" y="60"/>
                      <a:pt x="95" y="61"/>
                      <a:pt x="95" y="61"/>
                    </a:cubicBezTo>
                    <a:cubicBezTo>
                      <a:pt x="95" y="61"/>
                      <a:pt x="95" y="61"/>
                      <a:pt x="95" y="62"/>
                    </a:cubicBezTo>
                    <a:cubicBezTo>
                      <a:pt x="95" y="62"/>
                      <a:pt x="95" y="62"/>
                      <a:pt x="95" y="62"/>
                    </a:cubicBezTo>
                    <a:cubicBezTo>
                      <a:pt x="95" y="62"/>
                      <a:pt x="95" y="62"/>
                      <a:pt x="95" y="62"/>
                    </a:cubicBezTo>
                    <a:cubicBezTo>
                      <a:pt x="95" y="62"/>
                      <a:pt x="95" y="63"/>
                      <a:pt x="96" y="63"/>
                    </a:cubicBezTo>
                    <a:cubicBezTo>
                      <a:pt x="96" y="63"/>
                      <a:pt x="96" y="63"/>
                      <a:pt x="96" y="63"/>
                    </a:cubicBezTo>
                    <a:cubicBezTo>
                      <a:pt x="96" y="63"/>
                      <a:pt x="96" y="63"/>
                      <a:pt x="96" y="63"/>
                    </a:cubicBezTo>
                    <a:cubicBezTo>
                      <a:pt x="96" y="63"/>
                      <a:pt x="96" y="64"/>
                      <a:pt x="96" y="64"/>
                    </a:cubicBezTo>
                    <a:cubicBezTo>
                      <a:pt x="96" y="64"/>
                      <a:pt x="96" y="64"/>
                      <a:pt x="96" y="64"/>
                    </a:cubicBezTo>
                    <a:cubicBezTo>
                      <a:pt x="96" y="64"/>
                      <a:pt x="96" y="64"/>
                      <a:pt x="96" y="64"/>
                    </a:cubicBezTo>
                    <a:cubicBezTo>
                      <a:pt x="96" y="65"/>
                      <a:pt x="96" y="65"/>
                      <a:pt x="96" y="65"/>
                    </a:cubicBezTo>
                    <a:cubicBezTo>
                      <a:pt x="96" y="65"/>
                      <a:pt x="96" y="65"/>
                      <a:pt x="96" y="65"/>
                    </a:cubicBezTo>
                    <a:cubicBezTo>
                      <a:pt x="97" y="65"/>
                      <a:pt x="97" y="65"/>
                      <a:pt x="97" y="65"/>
                    </a:cubicBezTo>
                    <a:cubicBezTo>
                      <a:pt x="97" y="65"/>
                      <a:pt x="97" y="65"/>
                      <a:pt x="97" y="65"/>
                    </a:cubicBezTo>
                    <a:cubicBezTo>
                      <a:pt x="97" y="65"/>
                      <a:pt x="97" y="65"/>
                      <a:pt x="97" y="65"/>
                    </a:cubicBezTo>
                    <a:cubicBezTo>
                      <a:pt x="97" y="65"/>
                      <a:pt x="97" y="65"/>
                      <a:pt x="97" y="65"/>
                    </a:cubicBezTo>
                    <a:cubicBezTo>
                      <a:pt x="97" y="66"/>
                      <a:pt x="97" y="66"/>
                      <a:pt x="97" y="66"/>
                    </a:cubicBezTo>
                    <a:cubicBezTo>
                      <a:pt x="97" y="66"/>
                      <a:pt x="97" y="66"/>
                      <a:pt x="97" y="66"/>
                    </a:cubicBezTo>
                    <a:cubicBezTo>
                      <a:pt x="97" y="67"/>
                      <a:pt x="97" y="67"/>
                      <a:pt x="97" y="67"/>
                    </a:cubicBezTo>
                    <a:cubicBezTo>
                      <a:pt x="97" y="67"/>
                      <a:pt x="97" y="67"/>
                      <a:pt x="97" y="67"/>
                    </a:cubicBezTo>
                    <a:cubicBezTo>
                      <a:pt x="96" y="67"/>
                      <a:pt x="96" y="67"/>
                      <a:pt x="96" y="67"/>
                    </a:cubicBezTo>
                    <a:cubicBezTo>
                      <a:pt x="96" y="69"/>
                      <a:pt x="96" y="69"/>
                      <a:pt x="96" y="69"/>
                    </a:cubicBezTo>
                    <a:cubicBezTo>
                      <a:pt x="96" y="69"/>
                      <a:pt x="96" y="69"/>
                      <a:pt x="96" y="69"/>
                    </a:cubicBezTo>
                    <a:cubicBezTo>
                      <a:pt x="97" y="69"/>
                      <a:pt x="97" y="69"/>
                      <a:pt x="97" y="69"/>
                    </a:cubicBezTo>
                    <a:cubicBezTo>
                      <a:pt x="97" y="69"/>
                      <a:pt x="97" y="69"/>
                      <a:pt x="97" y="69"/>
                    </a:cubicBezTo>
                    <a:cubicBezTo>
                      <a:pt x="97" y="69"/>
                      <a:pt x="97" y="70"/>
                      <a:pt x="97" y="70"/>
                    </a:cubicBezTo>
                    <a:cubicBezTo>
                      <a:pt x="97" y="70"/>
                      <a:pt x="97" y="70"/>
                      <a:pt x="97" y="70"/>
                    </a:cubicBezTo>
                    <a:cubicBezTo>
                      <a:pt x="97" y="70"/>
                      <a:pt x="96" y="70"/>
                      <a:pt x="96" y="70"/>
                    </a:cubicBezTo>
                    <a:cubicBezTo>
                      <a:pt x="96" y="70"/>
                      <a:pt x="96" y="70"/>
                      <a:pt x="96" y="71"/>
                    </a:cubicBezTo>
                    <a:cubicBezTo>
                      <a:pt x="96" y="71"/>
                      <a:pt x="96" y="71"/>
                      <a:pt x="96" y="71"/>
                    </a:cubicBezTo>
                    <a:cubicBezTo>
                      <a:pt x="96" y="71"/>
                      <a:pt x="96" y="71"/>
                      <a:pt x="96" y="71"/>
                    </a:cubicBezTo>
                    <a:cubicBezTo>
                      <a:pt x="96" y="71"/>
                      <a:pt x="96" y="71"/>
                      <a:pt x="96" y="71"/>
                    </a:cubicBezTo>
                    <a:cubicBezTo>
                      <a:pt x="95" y="71"/>
                      <a:pt x="95" y="71"/>
                      <a:pt x="95" y="71"/>
                    </a:cubicBezTo>
                    <a:cubicBezTo>
                      <a:pt x="95" y="73"/>
                      <a:pt x="95" y="73"/>
                      <a:pt x="95" y="73"/>
                    </a:cubicBezTo>
                    <a:cubicBezTo>
                      <a:pt x="95" y="73"/>
                      <a:pt x="95" y="73"/>
                      <a:pt x="95" y="73"/>
                    </a:cubicBezTo>
                    <a:cubicBezTo>
                      <a:pt x="95" y="73"/>
                      <a:pt x="95" y="73"/>
                      <a:pt x="95" y="73"/>
                    </a:cubicBezTo>
                    <a:cubicBezTo>
                      <a:pt x="95" y="73"/>
                      <a:pt x="95" y="73"/>
                      <a:pt x="95" y="73"/>
                    </a:cubicBezTo>
                    <a:cubicBezTo>
                      <a:pt x="95" y="74"/>
                      <a:pt x="95" y="74"/>
                      <a:pt x="95" y="74"/>
                    </a:cubicBezTo>
                    <a:cubicBezTo>
                      <a:pt x="95" y="74"/>
                      <a:pt x="95" y="74"/>
                      <a:pt x="94" y="74"/>
                    </a:cubicBezTo>
                    <a:cubicBezTo>
                      <a:pt x="94" y="74"/>
                      <a:pt x="94" y="74"/>
                      <a:pt x="94" y="75"/>
                    </a:cubicBezTo>
                    <a:cubicBezTo>
                      <a:pt x="94" y="75"/>
                      <a:pt x="94" y="75"/>
                      <a:pt x="94" y="75"/>
                    </a:cubicBezTo>
                    <a:cubicBezTo>
                      <a:pt x="94" y="75"/>
                      <a:pt x="94" y="75"/>
                      <a:pt x="94" y="75"/>
                    </a:cubicBezTo>
                    <a:cubicBezTo>
                      <a:pt x="94" y="75"/>
                      <a:pt x="94" y="75"/>
                      <a:pt x="94" y="75"/>
                    </a:cubicBezTo>
                    <a:cubicBezTo>
                      <a:pt x="94" y="75"/>
                      <a:pt x="94" y="75"/>
                      <a:pt x="94" y="75"/>
                    </a:cubicBezTo>
                    <a:cubicBezTo>
                      <a:pt x="94" y="80"/>
                      <a:pt x="94" y="80"/>
                      <a:pt x="94" y="80"/>
                    </a:cubicBezTo>
                    <a:cubicBezTo>
                      <a:pt x="94" y="80"/>
                      <a:pt x="94" y="80"/>
                      <a:pt x="94" y="80"/>
                    </a:cubicBezTo>
                    <a:cubicBezTo>
                      <a:pt x="94" y="80"/>
                      <a:pt x="94" y="80"/>
                      <a:pt x="94" y="80"/>
                    </a:cubicBezTo>
                    <a:cubicBezTo>
                      <a:pt x="94" y="80"/>
                      <a:pt x="94" y="80"/>
                      <a:pt x="94" y="80"/>
                    </a:cubicBezTo>
                    <a:cubicBezTo>
                      <a:pt x="94" y="80"/>
                      <a:pt x="94" y="80"/>
                      <a:pt x="94" y="80"/>
                    </a:cubicBezTo>
                    <a:cubicBezTo>
                      <a:pt x="94" y="80"/>
                      <a:pt x="94" y="80"/>
                      <a:pt x="94" y="80"/>
                    </a:cubicBezTo>
                    <a:cubicBezTo>
                      <a:pt x="94" y="80"/>
                      <a:pt x="94" y="80"/>
                      <a:pt x="94" y="80"/>
                    </a:cubicBezTo>
                    <a:cubicBezTo>
                      <a:pt x="94" y="81"/>
                      <a:pt x="94" y="81"/>
                      <a:pt x="95" y="81"/>
                    </a:cubicBezTo>
                    <a:cubicBezTo>
                      <a:pt x="95" y="81"/>
                      <a:pt x="95" y="81"/>
                      <a:pt x="95" y="81"/>
                    </a:cubicBezTo>
                    <a:cubicBezTo>
                      <a:pt x="95" y="81"/>
                      <a:pt x="95" y="81"/>
                      <a:pt x="95" y="81"/>
                    </a:cubicBezTo>
                    <a:cubicBezTo>
                      <a:pt x="95" y="81"/>
                      <a:pt x="95" y="81"/>
                      <a:pt x="95" y="81"/>
                    </a:cubicBezTo>
                    <a:cubicBezTo>
                      <a:pt x="95" y="81"/>
                      <a:pt x="95" y="81"/>
                      <a:pt x="95" y="81"/>
                    </a:cubicBezTo>
                    <a:cubicBezTo>
                      <a:pt x="95" y="81"/>
                      <a:pt x="95" y="81"/>
                      <a:pt x="95" y="81"/>
                    </a:cubicBezTo>
                    <a:cubicBezTo>
                      <a:pt x="95" y="81"/>
                      <a:pt x="95" y="81"/>
                      <a:pt x="95" y="81"/>
                    </a:cubicBezTo>
                    <a:cubicBezTo>
                      <a:pt x="95" y="82"/>
                      <a:pt x="95" y="82"/>
                      <a:pt x="95" y="82"/>
                    </a:cubicBezTo>
                    <a:cubicBezTo>
                      <a:pt x="95" y="82"/>
                      <a:pt x="95" y="82"/>
                      <a:pt x="95" y="82"/>
                    </a:cubicBezTo>
                    <a:cubicBezTo>
                      <a:pt x="94" y="82"/>
                      <a:pt x="94" y="82"/>
                      <a:pt x="94" y="82"/>
                    </a:cubicBezTo>
                    <a:cubicBezTo>
                      <a:pt x="94" y="87"/>
                      <a:pt x="94" y="87"/>
                      <a:pt x="94" y="87"/>
                    </a:cubicBezTo>
                    <a:cubicBezTo>
                      <a:pt x="94" y="87"/>
                      <a:pt x="94" y="87"/>
                      <a:pt x="94" y="87"/>
                    </a:cubicBezTo>
                    <a:cubicBezTo>
                      <a:pt x="94" y="87"/>
                      <a:pt x="95" y="87"/>
                      <a:pt x="95" y="87"/>
                    </a:cubicBezTo>
                    <a:cubicBezTo>
                      <a:pt x="95" y="87"/>
                      <a:pt x="95" y="88"/>
                      <a:pt x="95" y="88"/>
                    </a:cubicBezTo>
                    <a:cubicBezTo>
                      <a:pt x="95" y="88"/>
                      <a:pt x="95" y="89"/>
                      <a:pt x="95" y="89"/>
                    </a:cubicBezTo>
                    <a:cubicBezTo>
                      <a:pt x="95" y="89"/>
                      <a:pt x="95" y="89"/>
                      <a:pt x="95" y="89"/>
                    </a:cubicBezTo>
                    <a:cubicBezTo>
                      <a:pt x="94" y="90"/>
                      <a:pt x="94" y="90"/>
                      <a:pt x="94" y="90"/>
                    </a:cubicBezTo>
                    <a:cubicBezTo>
                      <a:pt x="94" y="90"/>
                      <a:pt x="94" y="90"/>
                      <a:pt x="94" y="90"/>
                    </a:cubicBezTo>
                    <a:cubicBezTo>
                      <a:pt x="94" y="90"/>
                      <a:pt x="93" y="90"/>
                      <a:pt x="93" y="90"/>
                    </a:cubicBezTo>
                    <a:cubicBezTo>
                      <a:pt x="93" y="90"/>
                      <a:pt x="93" y="91"/>
                      <a:pt x="93" y="91"/>
                    </a:cubicBezTo>
                    <a:cubicBezTo>
                      <a:pt x="93" y="91"/>
                      <a:pt x="93" y="91"/>
                      <a:pt x="93" y="91"/>
                    </a:cubicBezTo>
                    <a:cubicBezTo>
                      <a:pt x="93" y="91"/>
                      <a:pt x="93" y="92"/>
                      <a:pt x="93" y="92"/>
                    </a:cubicBezTo>
                    <a:cubicBezTo>
                      <a:pt x="94" y="92"/>
                      <a:pt x="94" y="92"/>
                      <a:pt x="94" y="92"/>
                    </a:cubicBezTo>
                    <a:cubicBezTo>
                      <a:pt x="94" y="92"/>
                      <a:pt x="94" y="92"/>
                      <a:pt x="94" y="92"/>
                    </a:cubicBezTo>
                    <a:cubicBezTo>
                      <a:pt x="94" y="92"/>
                      <a:pt x="94" y="92"/>
                      <a:pt x="95" y="92"/>
                    </a:cubicBezTo>
                    <a:cubicBezTo>
                      <a:pt x="95" y="92"/>
                      <a:pt x="95" y="92"/>
                      <a:pt x="96" y="92"/>
                    </a:cubicBezTo>
                    <a:cubicBezTo>
                      <a:pt x="96" y="92"/>
                      <a:pt x="96" y="92"/>
                      <a:pt x="96" y="92"/>
                    </a:cubicBezTo>
                    <a:cubicBezTo>
                      <a:pt x="97" y="92"/>
                      <a:pt x="98" y="92"/>
                      <a:pt x="98" y="91"/>
                    </a:cubicBezTo>
                    <a:cubicBezTo>
                      <a:pt x="99" y="91"/>
                      <a:pt x="99" y="91"/>
                      <a:pt x="99" y="91"/>
                    </a:cubicBezTo>
                    <a:cubicBezTo>
                      <a:pt x="99" y="91"/>
                      <a:pt x="99" y="91"/>
                      <a:pt x="99" y="91"/>
                    </a:cubicBezTo>
                    <a:cubicBezTo>
                      <a:pt x="99" y="91"/>
                      <a:pt x="99" y="91"/>
                      <a:pt x="99" y="91"/>
                    </a:cubicBezTo>
                    <a:cubicBezTo>
                      <a:pt x="99" y="91"/>
                      <a:pt x="99" y="91"/>
                      <a:pt x="99" y="91"/>
                    </a:cubicBezTo>
                    <a:cubicBezTo>
                      <a:pt x="99" y="91"/>
                      <a:pt x="100" y="91"/>
                      <a:pt x="100" y="91"/>
                    </a:cubicBezTo>
                    <a:cubicBezTo>
                      <a:pt x="100" y="90"/>
                      <a:pt x="100" y="90"/>
                      <a:pt x="100" y="90"/>
                    </a:cubicBezTo>
                    <a:cubicBezTo>
                      <a:pt x="100" y="90"/>
                      <a:pt x="100" y="90"/>
                      <a:pt x="100" y="90"/>
                    </a:cubicBezTo>
                    <a:cubicBezTo>
                      <a:pt x="100" y="90"/>
                      <a:pt x="100" y="90"/>
                      <a:pt x="100" y="90"/>
                    </a:cubicBezTo>
                    <a:cubicBezTo>
                      <a:pt x="100" y="89"/>
                      <a:pt x="101" y="88"/>
                      <a:pt x="101" y="88"/>
                    </a:cubicBezTo>
                    <a:cubicBezTo>
                      <a:pt x="102" y="88"/>
                      <a:pt x="102" y="88"/>
                      <a:pt x="102" y="88"/>
                    </a:cubicBezTo>
                    <a:cubicBezTo>
                      <a:pt x="102" y="88"/>
                      <a:pt x="103" y="88"/>
                      <a:pt x="103" y="88"/>
                    </a:cubicBezTo>
                    <a:cubicBezTo>
                      <a:pt x="103" y="88"/>
                      <a:pt x="103" y="88"/>
                      <a:pt x="103" y="88"/>
                    </a:cubicBezTo>
                    <a:cubicBezTo>
                      <a:pt x="103" y="88"/>
                      <a:pt x="103" y="88"/>
                      <a:pt x="104" y="88"/>
                    </a:cubicBezTo>
                    <a:cubicBezTo>
                      <a:pt x="104" y="88"/>
                      <a:pt x="104" y="88"/>
                      <a:pt x="104" y="88"/>
                    </a:cubicBezTo>
                    <a:cubicBezTo>
                      <a:pt x="105" y="87"/>
                      <a:pt x="105" y="87"/>
                      <a:pt x="105" y="87"/>
                    </a:cubicBezTo>
                    <a:cubicBezTo>
                      <a:pt x="105" y="87"/>
                      <a:pt x="105" y="86"/>
                      <a:pt x="105" y="86"/>
                    </a:cubicBezTo>
                    <a:cubicBezTo>
                      <a:pt x="105" y="86"/>
                      <a:pt x="105" y="86"/>
                      <a:pt x="105" y="86"/>
                    </a:cubicBezTo>
                    <a:cubicBezTo>
                      <a:pt x="105" y="85"/>
                      <a:pt x="105" y="85"/>
                      <a:pt x="105" y="85"/>
                    </a:cubicBezTo>
                    <a:cubicBezTo>
                      <a:pt x="105" y="85"/>
                      <a:pt x="104" y="85"/>
                      <a:pt x="104" y="85"/>
                    </a:cubicBezTo>
                    <a:cubicBezTo>
                      <a:pt x="104" y="85"/>
                      <a:pt x="104" y="85"/>
                      <a:pt x="104" y="85"/>
                    </a:cubicBezTo>
                    <a:cubicBezTo>
                      <a:pt x="104" y="84"/>
                      <a:pt x="104" y="84"/>
                      <a:pt x="104" y="84"/>
                    </a:cubicBezTo>
                    <a:cubicBezTo>
                      <a:pt x="104" y="84"/>
                      <a:pt x="104" y="84"/>
                      <a:pt x="104" y="84"/>
                    </a:cubicBezTo>
                    <a:cubicBezTo>
                      <a:pt x="105" y="84"/>
                      <a:pt x="105" y="84"/>
                      <a:pt x="105" y="84"/>
                    </a:cubicBezTo>
                    <a:cubicBezTo>
                      <a:pt x="105" y="84"/>
                      <a:pt x="105" y="84"/>
                      <a:pt x="105" y="83"/>
                    </a:cubicBezTo>
                    <a:cubicBezTo>
                      <a:pt x="105" y="83"/>
                      <a:pt x="105" y="83"/>
                      <a:pt x="105" y="83"/>
                    </a:cubicBezTo>
                    <a:cubicBezTo>
                      <a:pt x="105" y="83"/>
                      <a:pt x="105" y="83"/>
                      <a:pt x="105" y="83"/>
                    </a:cubicBezTo>
                    <a:cubicBezTo>
                      <a:pt x="105" y="83"/>
                      <a:pt x="105" y="83"/>
                      <a:pt x="105" y="83"/>
                    </a:cubicBezTo>
                    <a:cubicBezTo>
                      <a:pt x="105" y="84"/>
                      <a:pt x="105" y="84"/>
                      <a:pt x="105" y="84"/>
                    </a:cubicBezTo>
                    <a:cubicBezTo>
                      <a:pt x="105" y="83"/>
                      <a:pt x="105" y="83"/>
                      <a:pt x="105" y="83"/>
                    </a:cubicBezTo>
                    <a:cubicBezTo>
                      <a:pt x="105" y="83"/>
                      <a:pt x="105" y="83"/>
                      <a:pt x="105" y="83"/>
                    </a:cubicBezTo>
                    <a:cubicBezTo>
                      <a:pt x="105" y="83"/>
                      <a:pt x="105" y="83"/>
                      <a:pt x="105" y="83"/>
                    </a:cubicBezTo>
                    <a:cubicBezTo>
                      <a:pt x="105" y="83"/>
                      <a:pt x="105" y="83"/>
                      <a:pt x="105" y="83"/>
                    </a:cubicBezTo>
                    <a:cubicBezTo>
                      <a:pt x="106" y="83"/>
                      <a:pt x="106" y="83"/>
                      <a:pt x="106" y="83"/>
                    </a:cubicBezTo>
                    <a:cubicBezTo>
                      <a:pt x="106" y="83"/>
                      <a:pt x="107" y="82"/>
                      <a:pt x="107" y="82"/>
                    </a:cubicBezTo>
                    <a:cubicBezTo>
                      <a:pt x="107" y="81"/>
                      <a:pt x="107" y="81"/>
                      <a:pt x="107" y="80"/>
                    </a:cubicBezTo>
                    <a:cubicBezTo>
                      <a:pt x="107" y="80"/>
                      <a:pt x="107" y="80"/>
                      <a:pt x="107" y="80"/>
                    </a:cubicBezTo>
                    <a:cubicBezTo>
                      <a:pt x="107" y="80"/>
                      <a:pt x="107" y="79"/>
                      <a:pt x="107" y="79"/>
                    </a:cubicBezTo>
                    <a:cubicBezTo>
                      <a:pt x="107" y="79"/>
                      <a:pt x="107" y="79"/>
                      <a:pt x="107" y="79"/>
                    </a:cubicBezTo>
                    <a:cubicBezTo>
                      <a:pt x="107" y="79"/>
                      <a:pt x="107" y="79"/>
                      <a:pt x="107" y="79"/>
                    </a:cubicBezTo>
                    <a:cubicBezTo>
                      <a:pt x="107" y="79"/>
                      <a:pt x="107" y="79"/>
                      <a:pt x="107" y="79"/>
                    </a:cubicBezTo>
                    <a:cubicBezTo>
                      <a:pt x="107" y="79"/>
                      <a:pt x="107" y="78"/>
                      <a:pt x="107" y="78"/>
                    </a:cubicBezTo>
                    <a:cubicBezTo>
                      <a:pt x="107" y="78"/>
                      <a:pt x="108" y="78"/>
                      <a:pt x="108" y="78"/>
                    </a:cubicBezTo>
                    <a:cubicBezTo>
                      <a:pt x="108" y="78"/>
                      <a:pt x="108" y="78"/>
                      <a:pt x="108" y="78"/>
                    </a:cubicBezTo>
                    <a:cubicBezTo>
                      <a:pt x="108" y="78"/>
                      <a:pt x="108" y="78"/>
                      <a:pt x="108" y="78"/>
                    </a:cubicBezTo>
                    <a:cubicBezTo>
                      <a:pt x="109" y="77"/>
                      <a:pt x="109" y="77"/>
                      <a:pt x="109" y="77"/>
                    </a:cubicBezTo>
                    <a:cubicBezTo>
                      <a:pt x="109" y="77"/>
                      <a:pt x="109" y="76"/>
                      <a:pt x="109" y="76"/>
                    </a:cubicBezTo>
                    <a:cubicBezTo>
                      <a:pt x="109" y="76"/>
                      <a:pt x="109" y="76"/>
                      <a:pt x="109" y="76"/>
                    </a:cubicBezTo>
                    <a:cubicBezTo>
                      <a:pt x="109" y="76"/>
                      <a:pt x="109" y="75"/>
                      <a:pt x="109" y="75"/>
                    </a:cubicBezTo>
                    <a:cubicBezTo>
                      <a:pt x="110" y="75"/>
                      <a:pt x="110" y="74"/>
                      <a:pt x="111" y="74"/>
                    </a:cubicBezTo>
                    <a:cubicBezTo>
                      <a:pt x="111" y="74"/>
                      <a:pt x="111" y="74"/>
                      <a:pt x="111" y="74"/>
                    </a:cubicBezTo>
                    <a:cubicBezTo>
                      <a:pt x="111" y="74"/>
                      <a:pt x="111" y="73"/>
                      <a:pt x="111" y="73"/>
                    </a:cubicBezTo>
                    <a:cubicBezTo>
                      <a:pt x="111" y="73"/>
                      <a:pt x="111" y="72"/>
                      <a:pt x="111" y="72"/>
                    </a:cubicBezTo>
                    <a:cubicBezTo>
                      <a:pt x="111" y="72"/>
                      <a:pt x="111" y="72"/>
                      <a:pt x="111" y="72"/>
                    </a:cubicBezTo>
                    <a:cubicBezTo>
                      <a:pt x="111" y="71"/>
                      <a:pt x="111" y="71"/>
                      <a:pt x="111" y="70"/>
                    </a:cubicBezTo>
                    <a:cubicBezTo>
                      <a:pt x="111" y="70"/>
                      <a:pt x="111" y="70"/>
                      <a:pt x="112" y="69"/>
                    </a:cubicBezTo>
                    <a:cubicBezTo>
                      <a:pt x="112" y="69"/>
                      <a:pt x="112" y="69"/>
                      <a:pt x="112" y="69"/>
                    </a:cubicBezTo>
                    <a:cubicBezTo>
                      <a:pt x="112" y="69"/>
                      <a:pt x="112" y="69"/>
                      <a:pt x="112" y="69"/>
                    </a:cubicBezTo>
                    <a:cubicBezTo>
                      <a:pt x="112" y="68"/>
                      <a:pt x="112" y="68"/>
                      <a:pt x="112" y="68"/>
                    </a:cubicBezTo>
                    <a:cubicBezTo>
                      <a:pt x="112" y="68"/>
                      <a:pt x="112" y="68"/>
                      <a:pt x="112" y="68"/>
                    </a:cubicBezTo>
                    <a:cubicBezTo>
                      <a:pt x="112" y="68"/>
                      <a:pt x="112" y="68"/>
                      <a:pt x="112" y="68"/>
                    </a:cubicBezTo>
                    <a:cubicBezTo>
                      <a:pt x="112" y="68"/>
                      <a:pt x="112" y="68"/>
                      <a:pt x="112" y="68"/>
                    </a:cubicBezTo>
                    <a:cubicBezTo>
                      <a:pt x="112" y="69"/>
                      <a:pt x="112" y="69"/>
                      <a:pt x="112" y="69"/>
                    </a:cubicBezTo>
                    <a:cubicBezTo>
                      <a:pt x="112" y="68"/>
                      <a:pt x="112" y="68"/>
                      <a:pt x="112" y="68"/>
                    </a:cubicBezTo>
                    <a:cubicBezTo>
                      <a:pt x="112" y="67"/>
                      <a:pt x="112" y="66"/>
                      <a:pt x="112" y="65"/>
                    </a:cubicBezTo>
                    <a:cubicBezTo>
                      <a:pt x="112" y="65"/>
                      <a:pt x="112" y="64"/>
                      <a:pt x="112" y="64"/>
                    </a:cubicBezTo>
                    <a:cubicBezTo>
                      <a:pt x="112" y="63"/>
                      <a:pt x="112" y="62"/>
                      <a:pt x="113" y="62"/>
                    </a:cubicBezTo>
                    <a:cubicBezTo>
                      <a:pt x="113" y="61"/>
                      <a:pt x="113" y="61"/>
                      <a:pt x="113" y="61"/>
                    </a:cubicBezTo>
                    <a:cubicBezTo>
                      <a:pt x="113" y="61"/>
                      <a:pt x="113" y="61"/>
                      <a:pt x="113" y="61"/>
                    </a:cubicBezTo>
                    <a:cubicBezTo>
                      <a:pt x="113" y="61"/>
                      <a:pt x="113" y="61"/>
                      <a:pt x="113" y="61"/>
                    </a:cubicBezTo>
                    <a:cubicBezTo>
                      <a:pt x="113" y="61"/>
                      <a:pt x="113" y="61"/>
                      <a:pt x="113" y="61"/>
                    </a:cubicBezTo>
                    <a:cubicBezTo>
                      <a:pt x="113" y="61"/>
                      <a:pt x="113" y="61"/>
                      <a:pt x="113" y="61"/>
                    </a:cubicBezTo>
                    <a:cubicBezTo>
                      <a:pt x="113" y="61"/>
                      <a:pt x="113" y="61"/>
                      <a:pt x="113" y="61"/>
                    </a:cubicBezTo>
                    <a:cubicBezTo>
                      <a:pt x="113" y="60"/>
                      <a:pt x="113" y="60"/>
                      <a:pt x="113" y="60"/>
                    </a:cubicBezTo>
                    <a:cubicBezTo>
                      <a:pt x="113" y="60"/>
                      <a:pt x="113" y="60"/>
                      <a:pt x="113" y="60"/>
                    </a:cubicBezTo>
                    <a:cubicBezTo>
                      <a:pt x="113" y="60"/>
                      <a:pt x="113" y="60"/>
                      <a:pt x="113" y="60"/>
                    </a:cubicBezTo>
                    <a:cubicBezTo>
                      <a:pt x="113" y="60"/>
                      <a:pt x="113" y="60"/>
                      <a:pt x="114" y="60"/>
                    </a:cubicBezTo>
                    <a:cubicBezTo>
                      <a:pt x="114" y="60"/>
                      <a:pt x="114" y="60"/>
                      <a:pt x="114" y="60"/>
                    </a:cubicBezTo>
                    <a:cubicBezTo>
                      <a:pt x="114" y="58"/>
                      <a:pt x="114" y="58"/>
                      <a:pt x="114" y="58"/>
                    </a:cubicBezTo>
                    <a:cubicBezTo>
                      <a:pt x="114" y="58"/>
                      <a:pt x="114" y="58"/>
                      <a:pt x="114" y="57"/>
                    </a:cubicBezTo>
                    <a:cubicBezTo>
                      <a:pt x="114" y="57"/>
                      <a:pt x="114" y="57"/>
                      <a:pt x="114" y="57"/>
                    </a:cubicBezTo>
                    <a:cubicBezTo>
                      <a:pt x="113" y="57"/>
                      <a:pt x="113" y="57"/>
                      <a:pt x="113" y="57"/>
                    </a:cubicBezTo>
                    <a:cubicBezTo>
                      <a:pt x="113" y="57"/>
                      <a:pt x="113" y="56"/>
                      <a:pt x="113" y="56"/>
                    </a:cubicBezTo>
                    <a:cubicBezTo>
                      <a:pt x="113" y="56"/>
                      <a:pt x="113" y="56"/>
                      <a:pt x="113" y="56"/>
                    </a:cubicBezTo>
                    <a:cubicBezTo>
                      <a:pt x="113" y="56"/>
                      <a:pt x="113" y="55"/>
                      <a:pt x="114" y="55"/>
                    </a:cubicBezTo>
                    <a:cubicBezTo>
                      <a:pt x="114" y="55"/>
                      <a:pt x="114" y="55"/>
                      <a:pt x="114" y="55"/>
                    </a:cubicBezTo>
                    <a:cubicBezTo>
                      <a:pt x="114" y="55"/>
                      <a:pt x="114" y="55"/>
                      <a:pt x="114" y="55"/>
                    </a:cubicBezTo>
                    <a:cubicBezTo>
                      <a:pt x="114" y="54"/>
                      <a:pt x="114" y="54"/>
                      <a:pt x="114" y="54"/>
                    </a:cubicBezTo>
                    <a:cubicBezTo>
                      <a:pt x="114" y="54"/>
                      <a:pt x="114" y="54"/>
                      <a:pt x="114" y="54"/>
                    </a:cubicBezTo>
                    <a:cubicBezTo>
                      <a:pt x="114" y="53"/>
                      <a:pt x="114" y="53"/>
                      <a:pt x="114" y="53"/>
                    </a:cubicBezTo>
                    <a:cubicBezTo>
                      <a:pt x="114" y="53"/>
                      <a:pt x="114" y="53"/>
                      <a:pt x="114" y="53"/>
                    </a:cubicBezTo>
                    <a:cubicBezTo>
                      <a:pt x="114" y="52"/>
                      <a:pt x="114" y="52"/>
                      <a:pt x="114" y="52"/>
                    </a:cubicBezTo>
                    <a:cubicBezTo>
                      <a:pt x="114" y="52"/>
                      <a:pt x="114" y="52"/>
                      <a:pt x="114" y="52"/>
                    </a:cubicBezTo>
                    <a:cubicBezTo>
                      <a:pt x="114" y="50"/>
                      <a:pt x="114" y="50"/>
                      <a:pt x="114" y="50"/>
                    </a:cubicBezTo>
                    <a:cubicBezTo>
                      <a:pt x="114" y="50"/>
                      <a:pt x="114" y="50"/>
                      <a:pt x="114" y="50"/>
                    </a:cubicBezTo>
                    <a:cubicBezTo>
                      <a:pt x="114" y="49"/>
                      <a:pt x="115" y="49"/>
                      <a:pt x="114" y="49"/>
                    </a:cubicBezTo>
                    <a:cubicBezTo>
                      <a:pt x="114" y="48"/>
                      <a:pt x="113" y="48"/>
                      <a:pt x="113" y="48"/>
                    </a:cubicBezTo>
                    <a:cubicBezTo>
                      <a:pt x="113" y="47"/>
                      <a:pt x="113" y="47"/>
                      <a:pt x="113" y="47"/>
                    </a:cubicBezTo>
                    <a:cubicBezTo>
                      <a:pt x="113" y="46"/>
                      <a:pt x="113" y="46"/>
                      <a:pt x="113" y="46"/>
                    </a:cubicBezTo>
                    <a:cubicBezTo>
                      <a:pt x="113" y="46"/>
                      <a:pt x="112" y="46"/>
                      <a:pt x="112" y="46"/>
                    </a:cubicBezTo>
                    <a:cubicBezTo>
                      <a:pt x="112" y="46"/>
                      <a:pt x="112" y="46"/>
                      <a:pt x="112" y="45"/>
                    </a:cubicBezTo>
                    <a:cubicBezTo>
                      <a:pt x="112" y="45"/>
                      <a:pt x="112" y="45"/>
                      <a:pt x="112" y="45"/>
                    </a:cubicBezTo>
                    <a:cubicBezTo>
                      <a:pt x="112" y="45"/>
                      <a:pt x="112" y="45"/>
                      <a:pt x="112" y="45"/>
                    </a:cubicBezTo>
                    <a:cubicBezTo>
                      <a:pt x="112" y="45"/>
                      <a:pt x="112" y="45"/>
                      <a:pt x="112" y="45"/>
                    </a:cubicBezTo>
                    <a:cubicBezTo>
                      <a:pt x="112" y="45"/>
                      <a:pt x="112" y="45"/>
                      <a:pt x="112" y="44"/>
                    </a:cubicBezTo>
                    <a:cubicBezTo>
                      <a:pt x="112" y="44"/>
                      <a:pt x="112" y="44"/>
                      <a:pt x="111" y="44"/>
                    </a:cubicBezTo>
                    <a:cubicBezTo>
                      <a:pt x="111" y="44"/>
                      <a:pt x="111" y="44"/>
                      <a:pt x="111" y="44"/>
                    </a:cubicBezTo>
                    <a:cubicBezTo>
                      <a:pt x="111" y="44"/>
                      <a:pt x="111" y="44"/>
                      <a:pt x="111" y="44"/>
                    </a:cubicBezTo>
                    <a:cubicBezTo>
                      <a:pt x="111" y="44"/>
                      <a:pt x="111" y="43"/>
                      <a:pt x="111" y="43"/>
                    </a:cubicBezTo>
                    <a:cubicBezTo>
                      <a:pt x="111" y="43"/>
                      <a:pt x="111" y="43"/>
                      <a:pt x="111" y="43"/>
                    </a:cubicBezTo>
                    <a:cubicBezTo>
                      <a:pt x="111" y="43"/>
                      <a:pt x="111" y="43"/>
                      <a:pt x="111" y="43"/>
                    </a:cubicBezTo>
                    <a:cubicBezTo>
                      <a:pt x="111" y="43"/>
                      <a:pt x="111" y="42"/>
                      <a:pt x="111" y="42"/>
                    </a:cubicBezTo>
                    <a:cubicBezTo>
                      <a:pt x="111" y="42"/>
                      <a:pt x="110" y="42"/>
                      <a:pt x="110" y="42"/>
                    </a:cubicBezTo>
                    <a:cubicBezTo>
                      <a:pt x="110" y="42"/>
                      <a:pt x="110" y="42"/>
                      <a:pt x="110" y="42"/>
                    </a:cubicBezTo>
                    <a:cubicBezTo>
                      <a:pt x="110" y="41"/>
                      <a:pt x="110" y="41"/>
                      <a:pt x="110" y="41"/>
                    </a:cubicBezTo>
                    <a:cubicBezTo>
                      <a:pt x="109" y="41"/>
                      <a:pt x="109" y="40"/>
                      <a:pt x="109" y="39"/>
                    </a:cubicBezTo>
                    <a:cubicBezTo>
                      <a:pt x="109" y="39"/>
                      <a:pt x="109" y="39"/>
                      <a:pt x="109" y="39"/>
                    </a:cubicBezTo>
                    <a:cubicBezTo>
                      <a:pt x="109" y="39"/>
                      <a:pt x="109" y="39"/>
                      <a:pt x="109" y="39"/>
                    </a:cubicBezTo>
                    <a:cubicBezTo>
                      <a:pt x="109" y="39"/>
                      <a:pt x="109" y="39"/>
                      <a:pt x="109" y="39"/>
                    </a:cubicBezTo>
                    <a:cubicBezTo>
                      <a:pt x="109" y="38"/>
                      <a:pt x="108" y="38"/>
                      <a:pt x="108" y="38"/>
                    </a:cubicBezTo>
                    <a:cubicBezTo>
                      <a:pt x="108" y="38"/>
                      <a:pt x="108" y="38"/>
                      <a:pt x="108" y="38"/>
                    </a:cubicBezTo>
                    <a:cubicBezTo>
                      <a:pt x="108" y="37"/>
                      <a:pt x="108" y="37"/>
                      <a:pt x="108" y="37"/>
                    </a:cubicBezTo>
                    <a:cubicBezTo>
                      <a:pt x="108" y="37"/>
                      <a:pt x="107" y="37"/>
                      <a:pt x="107" y="37"/>
                    </a:cubicBezTo>
                    <a:cubicBezTo>
                      <a:pt x="107" y="37"/>
                      <a:pt x="107" y="37"/>
                      <a:pt x="107" y="37"/>
                    </a:cubicBezTo>
                    <a:cubicBezTo>
                      <a:pt x="107" y="37"/>
                      <a:pt x="107" y="36"/>
                      <a:pt x="107" y="36"/>
                    </a:cubicBezTo>
                    <a:cubicBezTo>
                      <a:pt x="107" y="36"/>
                      <a:pt x="107" y="36"/>
                      <a:pt x="107" y="36"/>
                    </a:cubicBezTo>
                    <a:cubicBezTo>
                      <a:pt x="107" y="36"/>
                      <a:pt x="107" y="36"/>
                      <a:pt x="107" y="36"/>
                    </a:cubicBezTo>
                    <a:cubicBezTo>
                      <a:pt x="107" y="36"/>
                      <a:pt x="107" y="36"/>
                      <a:pt x="107" y="36"/>
                    </a:cubicBezTo>
                    <a:cubicBezTo>
                      <a:pt x="107" y="36"/>
                      <a:pt x="107" y="36"/>
                      <a:pt x="107" y="36"/>
                    </a:cubicBezTo>
                    <a:cubicBezTo>
                      <a:pt x="107" y="36"/>
                      <a:pt x="107" y="36"/>
                      <a:pt x="107" y="36"/>
                    </a:cubicBezTo>
                    <a:cubicBezTo>
                      <a:pt x="107" y="35"/>
                      <a:pt x="107" y="35"/>
                      <a:pt x="107" y="35"/>
                    </a:cubicBezTo>
                    <a:cubicBezTo>
                      <a:pt x="107" y="35"/>
                      <a:pt x="107" y="35"/>
                      <a:pt x="107" y="35"/>
                    </a:cubicBezTo>
                    <a:cubicBezTo>
                      <a:pt x="106" y="35"/>
                      <a:pt x="106" y="35"/>
                      <a:pt x="106" y="35"/>
                    </a:cubicBezTo>
                    <a:cubicBezTo>
                      <a:pt x="106" y="34"/>
                      <a:pt x="105" y="34"/>
                      <a:pt x="105" y="33"/>
                    </a:cubicBezTo>
                    <a:cubicBezTo>
                      <a:pt x="105" y="32"/>
                      <a:pt x="105" y="32"/>
                      <a:pt x="105" y="32"/>
                    </a:cubicBezTo>
                    <a:cubicBezTo>
                      <a:pt x="104" y="32"/>
                      <a:pt x="104" y="31"/>
                      <a:pt x="103" y="31"/>
                    </a:cubicBezTo>
                    <a:cubicBezTo>
                      <a:pt x="104" y="31"/>
                      <a:pt x="104" y="31"/>
                      <a:pt x="104" y="31"/>
                    </a:cubicBezTo>
                    <a:cubicBezTo>
                      <a:pt x="104" y="30"/>
                      <a:pt x="104" y="30"/>
                      <a:pt x="104" y="30"/>
                    </a:cubicBezTo>
                    <a:cubicBezTo>
                      <a:pt x="104" y="31"/>
                      <a:pt x="104" y="31"/>
                      <a:pt x="104" y="31"/>
                    </a:cubicBezTo>
                    <a:cubicBezTo>
                      <a:pt x="105" y="31"/>
                      <a:pt x="105" y="31"/>
                      <a:pt x="105" y="31"/>
                    </a:cubicBezTo>
                    <a:cubicBezTo>
                      <a:pt x="105" y="31"/>
                      <a:pt x="105" y="31"/>
                      <a:pt x="105" y="31"/>
                    </a:cubicBezTo>
                    <a:cubicBezTo>
                      <a:pt x="105" y="31"/>
                      <a:pt x="105" y="31"/>
                      <a:pt x="105" y="31"/>
                    </a:cubicBezTo>
                    <a:cubicBezTo>
                      <a:pt x="105" y="31"/>
                      <a:pt x="105" y="31"/>
                      <a:pt x="105" y="31"/>
                    </a:cubicBezTo>
                    <a:cubicBezTo>
                      <a:pt x="105" y="32"/>
                      <a:pt x="105" y="32"/>
                      <a:pt x="105" y="32"/>
                    </a:cubicBezTo>
                    <a:cubicBezTo>
                      <a:pt x="105" y="32"/>
                      <a:pt x="105" y="32"/>
                      <a:pt x="105" y="32"/>
                    </a:cubicBezTo>
                    <a:cubicBezTo>
                      <a:pt x="105" y="32"/>
                      <a:pt x="105" y="32"/>
                      <a:pt x="105" y="32"/>
                    </a:cubicBezTo>
                    <a:cubicBezTo>
                      <a:pt x="105" y="32"/>
                      <a:pt x="105" y="32"/>
                      <a:pt x="105" y="32"/>
                    </a:cubicBezTo>
                    <a:cubicBezTo>
                      <a:pt x="105" y="33"/>
                      <a:pt x="105" y="33"/>
                      <a:pt x="105" y="33"/>
                    </a:cubicBezTo>
                    <a:cubicBezTo>
                      <a:pt x="106" y="33"/>
                      <a:pt x="106" y="33"/>
                      <a:pt x="106" y="33"/>
                    </a:cubicBezTo>
                    <a:cubicBezTo>
                      <a:pt x="106" y="33"/>
                      <a:pt x="106" y="33"/>
                      <a:pt x="106" y="33"/>
                    </a:cubicBezTo>
                    <a:cubicBezTo>
                      <a:pt x="106" y="33"/>
                      <a:pt x="106" y="33"/>
                      <a:pt x="106" y="33"/>
                    </a:cubicBezTo>
                    <a:cubicBezTo>
                      <a:pt x="106" y="33"/>
                      <a:pt x="106" y="33"/>
                      <a:pt x="106" y="33"/>
                    </a:cubicBezTo>
                    <a:cubicBezTo>
                      <a:pt x="106" y="34"/>
                      <a:pt x="106" y="34"/>
                      <a:pt x="106" y="34"/>
                    </a:cubicBezTo>
                    <a:cubicBezTo>
                      <a:pt x="106" y="34"/>
                      <a:pt x="107" y="34"/>
                      <a:pt x="107" y="34"/>
                    </a:cubicBezTo>
                    <a:cubicBezTo>
                      <a:pt x="107" y="34"/>
                      <a:pt x="107" y="34"/>
                      <a:pt x="107" y="34"/>
                    </a:cubicBezTo>
                    <a:cubicBezTo>
                      <a:pt x="107" y="34"/>
                      <a:pt x="107" y="35"/>
                      <a:pt x="107" y="35"/>
                    </a:cubicBezTo>
                    <a:cubicBezTo>
                      <a:pt x="108" y="35"/>
                      <a:pt x="108" y="35"/>
                      <a:pt x="108" y="35"/>
                    </a:cubicBezTo>
                    <a:cubicBezTo>
                      <a:pt x="108" y="36"/>
                      <a:pt x="108" y="36"/>
                      <a:pt x="108" y="36"/>
                    </a:cubicBezTo>
                    <a:cubicBezTo>
                      <a:pt x="108" y="36"/>
                      <a:pt x="108" y="36"/>
                      <a:pt x="108" y="36"/>
                    </a:cubicBezTo>
                    <a:cubicBezTo>
                      <a:pt x="108" y="36"/>
                      <a:pt x="108" y="36"/>
                      <a:pt x="108" y="36"/>
                    </a:cubicBezTo>
                    <a:cubicBezTo>
                      <a:pt x="108" y="36"/>
                      <a:pt x="108" y="37"/>
                      <a:pt x="108" y="37"/>
                    </a:cubicBezTo>
                    <a:cubicBezTo>
                      <a:pt x="109" y="37"/>
                      <a:pt x="109" y="37"/>
                      <a:pt x="109" y="37"/>
                    </a:cubicBezTo>
                    <a:cubicBezTo>
                      <a:pt x="109" y="37"/>
                      <a:pt x="109" y="37"/>
                      <a:pt x="109" y="37"/>
                    </a:cubicBezTo>
                    <a:cubicBezTo>
                      <a:pt x="109" y="38"/>
                      <a:pt x="109" y="38"/>
                      <a:pt x="109" y="38"/>
                    </a:cubicBezTo>
                    <a:cubicBezTo>
                      <a:pt x="109" y="38"/>
                      <a:pt x="109" y="38"/>
                      <a:pt x="109" y="38"/>
                    </a:cubicBezTo>
                    <a:cubicBezTo>
                      <a:pt x="109" y="38"/>
                      <a:pt x="109" y="38"/>
                      <a:pt x="109" y="38"/>
                    </a:cubicBezTo>
                    <a:cubicBezTo>
                      <a:pt x="109" y="38"/>
                      <a:pt x="109" y="38"/>
                      <a:pt x="109" y="38"/>
                    </a:cubicBezTo>
                    <a:cubicBezTo>
                      <a:pt x="109" y="38"/>
                      <a:pt x="109" y="38"/>
                      <a:pt x="109" y="38"/>
                    </a:cubicBezTo>
                    <a:cubicBezTo>
                      <a:pt x="109" y="38"/>
                      <a:pt x="109" y="38"/>
                      <a:pt x="109" y="38"/>
                    </a:cubicBezTo>
                    <a:cubicBezTo>
                      <a:pt x="109" y="39"/>
                      <a:pt x="109" y="39"/>
                      <a:pt x="109" y="39"/>
                    </a:cubicBezTo>
                    <a:cubicBezTo>
                      <a:pt x="110" y="39"/>
                      <a:pt x="110" y="39"/>
                      <a:pt x="110" y="39"/>
                    </a:cubicBezTo>
                    <a:cubicBezTo>
                      <a:pt x="110" y="39"/>
                      <a:pt x="110" y="40"/>
                      <a:pt x="110" y="40"/>
                    </a:cubicBezTo>
                    <a:cubicBezTo>
                      <a:pt x="110" y="40"/>
                      <a:pt x="110" y="40"/>
                      <a:pt x="110" y="40"/>
                    </a:cubicBezTo>
                    <a:cubicBezTo>
                      <a:pt x="110" y="40"/>
                      <a:pt x="110" y="40"/>
                      <a:pt x="110" y="40"/>
                    </a:cubicBezTo>
                    <a:cubicBezTo>
                      <a:pt x="110" y="40"/>
                      <a:pt x="110" y="41"/>
                      <a:pt x="111" y="41"/>
                    </a:cubicBezTo>
                    <a:cubicBezTo>
                      <a:pt x="111" y="41"/>
                      <a:pt x="111" y="41"/>
                      <a:pt x="111" y="41"/>
                    </a:cubicBezTo>
                    <a:cubicBezTo>
                      <a:pt x="111" y="41"/>
                      <a:pt x="111" y="41"/>
                      <a:pt x="111" y="41"/>
                    </a:cubicBezTo>
                    <a:cubicBezTo>
                      <a:pt x="111" y="42"/>
                      <a:pt x="111" y="42"/>
                      <a:pt x="111" y="42"/>
                    </a:cubicBezTo>
                    <a:cubicBezTo>
                      <a:pt x="111" y="42"/>
                      <a:pt x="111" y="42"/>
                      <a:pt x="111" y="42"/>
                    </a:cubicBezTo>
                    <a:cubicBezTo>
                      <a:pt x="111" y="42"/>
                      <a:pt x="111" y="42"/>
                      <a:pt x="111" y="42"/>
                    </a:cubicBezTo>
                    <a:cubicBezTo>
                      <a:pt x="111" y="42"/>
                      <a:pt x="111" y="43"/>
                      <a:pt x="111" y="43"/>
                    </a:cubicBezTo>
                    <a:cubicBezTo>
                      <a:pt x="112" y="43"/>
                      <a:pt x="112" y="43"/>
                      <a:pt x="112" y="44"/>
                    </a:cubicBezTo>
                    <a:cubicBezTo>
                      <a:pt x="113" y="44"/>
                      <a:pt x="113" y="44"/>
                      <a:pt x="113" y="44"/>
                    </a:cubicBezTo>
                    <a:cubicBezTo>
                      <a:pt x="113" y="43"/>
                      <a:pt x="113" y="43"/>
                      <a:pt x="113" y="43"/>
                    </a:cubicBezTo>
                    <a:cubicBezTo>
                      <a:pt x="113" y="42"/>
                      <a:pt x="112" y="41"/>
                      <a:pt x="112" y="39"/>
                    </a:cubicBezTo>
                    <a:cubicBezTo>
                      <a:pt x="112" y="38"/>
                      <a:pt x="112" y="38"/>
                      <a:pt x="112" y="37"/>
                    </a:cubicBezTo>
                    <a:close/>
                    <a:moveTo>
                      <a:pt x="79" y="5"/>
                    </a:moveTo>
                    <a:cubicBezTo>
                      <a:pt x="79" y="5"/>
                      <a:pt x="78" y="5"/>
                      <a:pt x="78" y="6"/>
                    </a:cubicBezTo>
                    <a:cubicBezTo>
                      <a:pt x="78" y="6"/>
                      <a:pt x="78" y="6"/>
                      <a:pt x="78" y="6"/>
                    </a:cubicBezTo>
                    <a:cubicBezTo>
                      <a:pt x="78" y="6"/>
                      <a:pt x="78" y="6"/>
                      <a:pt x="78" y="6"/>
                    </a:cubicBezTo>
                    <a:cubicBezTo>
                      <a:pt x="78" y="7"/>
                      <a:pt x="78" y="7"/>
                      <a:pt x="78" y="7"/>
                    </a:cubicBezTo>
                    <a:cubicBezTo>
                      <a:pt x="78" y="7"/>
                      <a:pt x="79" y="7"/>
                      <a:pt x="79" y="7"/>
                    </a:cubicBezTo>
                    <a:cubicBezTo>
                      <a:pt x="79" y="8"/>
                      <a:pt x="79" y="8"/>
                      <a:pt x="79" y="8"/>
                    </a:cubicBezTo>
                    <a:cubicBezTo>
                      <a:pt x="79" y="7"/>
                      <a:pt x="79" y="7"/>
                      <a:pt x="79" y="7"/>
                    </a:cubicBezTo>
                    <a:cubicBezTo>
                      <a:pt x="79" y="7"/>
                      <a:pt x="79" y="7"/>
                      <a:pt x="79" y="7"/>
                    </a:cubicBezTo>
                    <a:cubicBezTo>
                      <a:pt x="79" y="7"/>
                      <a:pt x="79" y="8"/>
                      <a:pt x="79" y="8"/>
                    </a:cubicBezTo>
                    <a:cubicBezTo>
                      <a:pt x="79" y="8"/>
                      <a:pt x="79" y="8"/>
                      <a:pt x="79" y="8"/>
                    </a:cubicBezTo>
                    <a:cubicBezTo>
                      <a:pt x="78" y="8"/>
                      <a:pt x="78" y="8"/>
                      <a:pt x="78" y="8"/>
                    </a:cubicBezTo>
                    <a:cubicBezTo>
                      <a:pt x="78" y="8"/>
                      <a:pt x="78" y="8"/>
                      <a:pt x="78" y="8"/>
                    </a:cubicBezTo>
                    <a:cubicBezTo>
                      <a:pt x="78" y="8"/>
                      <a:pt x="78" y="8"/>
                      <a:pt x="78" y="8"/>
                    </a:cubicBezTo>
                    <a:cubicBezTo>
                      <a:pt x="78" y="8"/>
                      <a:pt x="78" y="8"/>
                      <a:pt x="78" y="8"/>
                    </a:cubicBezTo>
                    <a:cubicBezTo>
                      <a:pt x="78" y="10"/>
                      <a:pt x="78" y="10"/>
                      <a:pt x="78" y="10"/>
                    </a:cubicBezTo>
                    <a:cubicBezTo>
                      <a:pt x="79" y="10"/>
                      <a:pt x="79" y="10"/>
                      <a:pt x="79" y="10"/>
                    </a:cubicBezTo>
                    <a:cubicBezTo>
                      <a:pt x="79" y="10"/>
                      <a:pt x="79" y="10"/>
                      <a:pt x="79" y="10"/>
                    </a:cubicBezTo>
                    <a:cubicBezTo>
                      <a:pt x="80" y="10"/>
                      <a:pt x="80" y="10"/>
                      <a:pt x="80" y="10"/>
                    </a:cubicBezTo>
                    <a:cubicBezTo>
                      <a:pt x="80" y="10"/>
                      <a:pt x="80" y="10"/>
                      <a:pt x="80" y="10"/>
                    </a:cubicBezTo>
                    <a:cubicBezTo>
                      <a:pt x="81" y="10"/>
                      <a:pt x="81" y="10"/>
                      <a:pt x="81" y="10"/>
                    </a:cubicBezTo>
                    <a:cubicBezTo>
                      <a:pt x="81" y="10"/>
                      <a:pt x="81" y="10"/>
                      <a:pt x="81" y="10"/>
                    </a:cubicBezTo>
                    <a:cubicBezTo>
                      <a:pt x="81" y="9"/>
                      <a:pt x="81" y="9"/>
                      <a:pt x="81" y="9"/>
                    </a:cubicBezTo>
                    <a:cubicBezTo>
                      <a:pt x="81" y="9"/>
                      <a:pt x="81" y="9"/>
                      <a:pt x="81" y="9"/>
                    </a:cubicBezTo>
                    <a:cubicBezTo>
                      <a:pt x="81" y="9"/>
                      <a:pt x="81" y="8"/>
                      <a:pt x="80" y="8"/>
                    </a:cubicBezTo>
                    <a:cubicBezTo>
                      <a:pt x="80" y="8"/>
                      <a:pt x="80" y="8"/>
                      <a:pt x="80" y="8"/>
                    </a:cubicBezTo>
                    <a:cubicBezTo>
                      <a:pt x="80" y="8"/>
                      <a:pt x="80" y="8"/>
                      <a:pt x="80" y="8"/>
                    </a:cubicBezTo>
                    <a:cubicBezTo>
                      <a:pt x="80" y="8"/>
                      <a:pt x="80" y="8"/>
                      <a:pt x="80" y="8"/>
                    </a:cubicBezTo>
                    <a:cubicBezTo>
                      <a:pt x="80" y="8"/>
                      <a:pt x="80" y="8"/>
                      <a:pt x="80" y="8"/>
                    </a:cubicBezTo>
                    <a:cubicBezTo>
                      <a:pt x="80" y="8"/>
                      <a:pt x="80" y="8"/>
                      <a:pt x="80" y="8"/>
                    </a:cubicBezTo>
                    <a:cubicBezTo>
                      <a:pt x="80" y="8"/>
                      <a:pt x="80" y="8"/>
                      <a:pt x="81" y="7"/>
                    </a:cubicBezTo>
                    <a:cubicBezTo>
                      <a:pt x="81" y="7"/>
                      <a:pt x="81" y="7"/>
                      <a:pt x="81" y="6"/>
                    </a:cubicBezTo>
                    <a:cubicBezTo>
                      <a:pt x="81" y="6"/>
                      <a:pt x="81" y="6"/>
                      <a:pt x="81" y="6"/>
                    </a:cubicBezTo>
                    <a:cubicBezTo>
                      <a:pt x="81" y="6"/>
                      <a:pt x="81" y="6"/>
                      <a:pt x="81" y="6"/>
                    </a:cubicBezTo>
                    <a:cubicBezTo>
                      <a:pt x="81" y="6"/>
                      <a:pt x="81" y="6"/>
                      <a:pt x="81" y="6"/>
                    </a:cubicBezTo>
                    <a:cubicBezTo>
                      <a:pt x="80" y="6"/>
                      <a:pt x="80" y="6"/>
                      <a:pt x="80" y="6"/>
                    </a:cubicBezTo>
                    <a:cubicBezTo>
                      <a:pt x="80" y="6"/>
                      <a:pt x="80" y="6"/>
                      <a:pt x="80" y="6"/>
                    </a:cubicBezTo>
                    <a:cubicBezTo>
                      <a:pt x="80" y="5"/>
                      <a:pt x="80" y="5"/>
                      <a:pt x="80" y="5"/>
                    </a:cubicBezTo>
                    <a:cubicBezTo>
                      <a:pt x="80" y="5"/>
                      <a:pt x="80" y="5"/>
                      <a:pt x="80" y="5"/>
                    </a:cubicBezTo>
                    <a:cubicBezTo>
                      <a:pt x="80" y="5"/>
                      <a:pt x="80" y="5"/>
                      <a:pt x="80" y="5"/>
                    </a:cubicBezTo>
                    <a:cubicBezTo>
                      <a:pt x="79" y="5"/>
                      <a:pt x="79" y="5"/>
                      <a:pt x="79" y="5"/>
                    </a:cubicBezTo>
                    <a:cubicBezTo>
                      <a:pt x="79" y="5"/>
                      <a:pt x="79" y="5"/>
                      <a:pt x="79" y="5"/>
                    </a:cubicBezTo>
                    <a:close/>
                    <a:moveTo>
                      <a:pt x="75" y="5"/>
                    </a:moveTo>
                    <a:cubicBezTo>
                      <a:pt x="75" y="5"/>
                      <a:pt x="75" y="5"/>
                      <a:pt x="75" y="5"/>
                    </a:cubicBezTo>
                    <a:cubicBezTo>
                      <a:pt x="75" y="5"/>
                      <a:pt x="75" y="5"/>
                      <a:pt x="75" y="5"/>
                    </a:cubicBezTo>
                    <a:cubicBezTo>
                      <a:pt x="75" y="5"/>
                      <a:pt x="75" y="5"/>
                      <a:pt x="75" y="5"/>
                    </a:cubicBezTo>
                    <a:cubicBezTo>
                      <a:pt x="75" y="5"/>
                      <a:pt x="75" y="5"/>
                      <a:pt x="74" y="5"/>
                    </a:cubicBezTo>
                    <a:cubicBezTo>
                      <a:pt x="74" y="5"/>
                      <a:pt x="74" y="5"/>
                      <a:pt x="74" y="5"/>
                    </a:cubicBezTo>
                    <a:cubicBezTo>
                      <a:pt x="74" y="5"/>
                      <a:pt x="74" y="5"/>
                      <a:pt x="74" y="5"/>
                    </a:cubicBezTo>
                    <a:cubicBezTo>
                      <a:pt x="74" y="6"/>
                      <a:pt x="74" y="6"/>
                      <a:pt x="74" y="6"/>
                    </a:cubicBezTo>
                    <a:cubicBezTo>
                      <a:pt x="74" y="6"/>
                      <a:pt x="74" y="6"/>
                      <a:pt x="74" y="6"/>
                    </a:cubicBezTo>
                    <a:cubicBezTo>
                      <a:pt x="74" y="6"/>
                      <a:pt x="74" y="6"/>
                      <a:pt x="74" y="6"/>
                    </a:cubicBezTo>
                    <a:cubicBezTo>
                      <a:pt x="74" y="6"/>
                      <a:pt x="74" y="6"/>
                      <a:pt x="74" y="6"/>
                    </a:cubicBezTo>
                    <a:cubicBezTo>
                      <a:pt x="73" y="6"/>
                      <a:pt x="73" y="6"/>
                      <a:pt x="73" y="6"/>
                    </a:cubicBezTo>
                    <a:cubicBezTo>
                      <a:pt x="73" y="6"/>
                      <a:pt x="73" y="6"/>
                      <a:pt x="73" y="6"/>
                    </a:cubicBezTo>
                    <a:cubicBezTo>
                      <a:pt x="73" y="6"/>
                      <a:pt x="73" y="6"/>
                      <a:pt x="73" y="6"/>
                    </a:cubicBezTo>
                    <a:cubicBezTo>
                      <a:pt x="73" y="6"/>
                      <a:pt x="73" y="6"/>
                      <a:pt x="73" y="6"/>
                    </a:cubicBezTo>
                    <a:cubicBezTo>
                      <a:pt x="73" y="7"/>
                      <a:pt x="73" y="7"/>
                      <a:pt x="73" y="7"/>
                    </a:cubicBezTo>
                    <a:cubicBezTo>
                      <a:pt x="73" y="7"/>
                      <a:pt x="73" y="7"/>
                      <a:pt x="73" y="7"/>
                    </a:cubicBezTo>
                    <a:cubicBezTo>
                      <a:pt x="73" y="8"/>
                      <a:pt x="73" y="8"/>
                      <a:pt x="73" y="8"/>
                    </a:cubicBezTo>
                    <a:cubicBezTo>
                      <a:pt x="73" y="8"/>
                      <a:pt x="73" y="8"/>
                      <a:pt x="73" y="8"/>
                    </a:cubicBezTo>
                    <a:cubicBezTo>
                      <a:pt x="73" y="8"/>
                      <a:pt x="73" y="8"/>
                      <a:pt x="73" y="8"/>
                    </a:cubicBezTo>
                    <a:cubicBezTo>
                      <a:pt x="73" y="8"/>
                      <a:pt x="73" y="8"/>
                      <a:pt x="73" y="8"/>
                    </a:cubicBezTo>
                    <a:cubicBezTo>
                      <a:pt x="74" y="8"/>
                      <a:pt x="74" y="8"/>
                      <a:pt x="74" y="8"/>
                    </a:cubicBezTo>
                    <a:cubicBezTo>
                      <a:pt x="74" y="8"/>
                      <a:pt x="74" y="8"/>
                      <a:pt x="74" y="8"/>
                    </a:cubicBezTo>
                    <a:cubicBezTo>
                      <a:pt x="74" y="8"/>
                      <a:pt x="74" y="8"/>
                      <a:pt x="74" y="8"/>
                    </a:cubicBezTo>
                    <a:cubicBezTo>
                      <a:pt x="74" y="8"/>
                      <a:pt x="74" y="8"/>
                      <a:pt x="74" y="8"/>
                    </a:cubicBezTo>
                    <a:cubicBezTo>
                      <a:pt x="74" y="8"/>
                      <a:pt x="74" y="9"/>
                      <a:pt x="74" y="9"/>
                    </a:cubicBezTo>
                    <a:cubicBezTo>
                      <a:pt x="74" y="9"/>
                      <a:pt x="75" y="9"/>
                      <a:pt x="75" y="9"/>
                    </a:cubicBezTo>
                    <a:cubicBezTo>
                      <a:pt x="75" y="9"/>
                      <a:pt x="75" y="9"/>
                      <a:pt x="75" y="9"/>
                    </a:cubicBezTo>
                    <a:cubicBezTo>
                      <a:pt x="75" y="9"/>
                      <a:pt x="75" y="9"/>
                      <a:pt x="75" y="9"/>
                    </a:cubicBezTo>
                    <a:cubicBezTo>
                      <a:pt x="76" y="9"/>
                      <a:pt x="76" y="9"/>
                      <a:pt x="76" y="9"/>
                    </a:cubicBezTo>
                    <a:cubicBezTo>
                      <a:pt x="76" y="9"/>
                      <a:pt x="76" y="9"/>
                      <a:pt x="76" y="9"/>
                    </a:cubicBezTo>
                    <a:cubicBezTo>
                      <a:pt x="77" y="9"/>
                      <a:pt x="77" y="9"/>
                      <a:pt x="77" y="9"/>
                    </a:cubicBezTo>
                    <a:cubicBezTo>
                      <a:pt x="77" y="9"/>
                      <a:pt x="77" y="9"/>
                      <a:pt x="77" y="9"/>
                    </a:cubicBezTo>
                    <a:cubicBezTo>
                      <a:pt x="77" y="9"/>
                      <a:pt x="77" y="9"/>
                      <a:pt x="77" y="8"/>
                    </a:cubicBezTo>
                    <a:cubicBezTo>
                      <a:pt x="78" y="8"/>
                      <a:pt x="78" y="8"/>
                      <a:pt x="78" y="7"/>
                    </a:cubicBezTo>
                    <a:cubicBezTo>
                      <a:pt x="78" y="7"/>
                      <a:pt x="78" y="7"/>
                      <a:pt x="77" y="7"/>
                    </a:cubicBezTo>
                    <a:cubicBezTo>
                      <a:pt x="77" y="6"/>
                      <a:pt x="77" y="6"/>
                      <a:pt x="77" y="6"/>
                    </a:cubicBezTo>
                    <a:cubicBezTo>
                      <a:pt x="77" y="6"/>
                      <a:pt x="77" y="6"/>
                      <a:pt x="77" y="6"/>
                    </a:cubicBezTo>
                    <a:cubicBezTo>
                      <a:pt x="77" y="6"/>
                      <a:pt x="77" y="6"/>
                      <a:pt x="77" y="6"/>
                    </a:cubicBezTo>
                    <a:cubicBezTo>
                      <a:pt x="77" y="6"/>
                      <a:pt x="78" y="6"/>
                      <a:pt x="78" y="5"/>
                    </a:cubicBezTo>
                    <a:cubicBezTo>
                      <a:pt x="78" y="5"/>
                      <a:pt x="78" y="5"/>
                      <a:pt x="78" y="5"/>
                    </a:cubicBezTo>
                    <a:cubicBezTo>
                      <a:pt x="78" y="5"/>
                      <a:pt x="78" y="5"/>
                      <a:pt x="78" y="5"/>
                    </a:cubicBezTo>
                    <a:cubicBezTo>
                      <a:pt x="77" y="5"/>
                      <a:pt x="77" y="5"/>
                      <a:pt x="77" y="5"/>
                    </a:cubicBezTo>
                    <a:cubicBezTo>
                      <a:pt x="77" y="5"/>
                      <a:pt x="77" y="5"/>
                      <a:pt x="77" y="5"/>
                    </a:cubicBezTo>
                    <a:cubicBezTo>
                      <a:pt x="77" y="5"/>
                      <a:pt x="77" y="5"/>
                      <a:pt x="77" y="5"/>
                    </a:cubicBezTo>
                    <a:cubicBezTo>
                      <a:pt x="77" y="4"/>
                      <a:pt x="76" y="4"/>
                      <a:pt x="76" y="4"/>
                    </a:cubicBezTo>
                    <a:cubicBezTo>
                      <a:pt x="76" y="4"/>
                      <a:pt x="76" y="4"/>
                      <a:pt x="76" y="4"/>
                    </a:cubicBezTo>
                    <a:cubicBezTo>
                      <a:pt x="76" y="4"/>
                      <a:pt x="76" y="4"/>
                      <a:pt x="76" y="4"/>
                    </a:cubicBezTo>
                    <a:cubicBezTo>
                      <a:pt x="76" y="4"/>
                      <a:pt x="76" y="4"/>
                      <a:pt x="76" y="4"/>
                    </a:cubicBezTo>
                    <a:cubicBezTo>
                      <a:pt x="76" y="4"/>
                      <a:pt x="75" y="4"/>
                      <a:pt x="75" y="4"/>
                    </a:cubicBezTo>
                    <a:cubicBezTo>
                      <a:pt x="75" y="4"/>
                      <a:pt x="75" y="4"/>
                      <a:pt x="75" y="4"/>
                    </a:cubicBezTo>
                    <a:cubicBezTo>
                      <a:pt x="75" y="4"/>
                      <a:pt x="75" y="4"/>
                      <a:pt x="75" y="4"/>
                    </a:cubicBezTo>
                    <a:cubicBezTo>
                      <a:pt x="75" y="4"/>
                      <a:pt x="75" y="4"/>
                      <a:pt x="75" y="4"/>
                    </a:cubicBezTo>
                    <a:cubicBezTo>
                      <a:pt x="75" y="4"/>
                      <a:pt x="75" y="4"/>
                      <a:pt x="75" y="4"/>
                    </a:cubicBezTo>
                    <a:cubicBezTo>
                      <a:pt x="75" y="4"/>
                      <a:pt x="75" y="4"/>
                      <a:pt x="75" y="4"/>
                    </a:cubicBezTo>
                    <a:cubicBezTo>
                      <a:pt x="75" y="3"/>
                      <a:pt x="75" y="3"/>
                      <a:pt x="75" y="3"/>
                    </a:cubicBezTo>
                    <a:cubicBezTo>
                      <a:pt x="73" y="3"/>
                      <a:pt x="73" y="3"/>
                      <a:pt x="73" y="3"/>
                    </a:cubicBezTo>
                    <a:cubicBezTo>
                      <a:pt x="73" y="4"/>
                      <a:pt x="73" y="4"/>
                      <a:pt x="73" y="4"/>
                    </a:cubicBezTo>
                    <a:cubicBezTo>
                      <a:pt x="73" y="4"/>
                      <a:pt x="73" y="4"/>
                      <a:pt x="73" y="4"/>
                    </a:cubicBezTo>
                    <a:cubicBezTo>
                      <a:pt x="73" y="4"/>
                      <a:pt x="73" y="5"/>
                      <a:pt x="73" y="5"/>
                    </a:cubicBezTo>
                    <a:cubicBezTo>
                      <a:pt x="73" y="5"/>
                      <a:pt x="73" y="5"/>
                      <a:pt x="73" y="5"/>
                    </a:cubicBezTo>
                    <a:cubicBezTo>
                      <a:pt x="75" y="5"/>
                      <a:pt x="75" y="5"/>
                      <a:pt x="75" y="5"/>
                    </a:cubicBezTo>
                    <a:cubicBezTo>
                      <a:pt x="75" y="5"/>
                      <a:pt x="75" y="5"/>
                      <a:pt x="75" y="5"/>
                    </a:cubicBezTo>
                    <a:close/>
                    <a:moveTo>
                      <a:pt x="112" y="77"/>
                    </a:moveTo>
                    <a:cubicBezTo>
                      <a:pt x="113" y="76"/>
                      <a:pt x="113" y="75"/>
                      <a:pt x="113" y="74"/>
                    </a:cubicBezTo>
                    <a:cubicBezTo>
                      <a:pt x="113" y="74"/>
                      <a:pt x="113" y="74"/>
                      <a:pt x="113" y="74"/>
                    </a:cubicBezTo>
                    <a:cubicBezTo>
                      <a:pt x="113" y="74"/>
                      <a:pt x="113" y="74"/>
                      <a:pt x="113" y="74"/>
                    </a:cubicBezTo>
                    <a:cubicBezTo>
                      <a:pt x="113" y="74"/>
                      <a:pt x="113" y="74"/>
                      <a:pt x="113" y="74"/>
                    </a:cubicBezTo>
                    <a:cubicBezTo>
                      <a:pt x="113" y="74"/>
                      <a:pt x="113" y="74"/>
                      <a:pt x="113" y="74"/>
                    </a:cubicBezTo>
                    <a:cubicBezTo>
                      <a:pt x="113" y="74"/>
                      <a:pt x="113" y="74"/>
                      <a:pt x="112" y="73"/>
                    </a:cubicBezTo>
                    <a:cubicBezTo>
                      <a:pt x="112" y="74"/>
                      <a:pt x="112" y="74"/>
                      <a:pt x="112" y="74"/>
                    </a:cubicBezTo>
                    <a:cubicBezTo>
                      <a:pt x="112" y="74"/>
                      <a:pt x="112" y="74"/>
                      <a:pt x="112" y="74"/>
                    </a:cubicBezTo>
                    <a:cubicBezTo>
                      <a:pt x="112" y="74"/>
                      <a:pt x="112" y="74"/>
                      <a:pt x="111" y="74"/>
                    </a:cubicBezTo>
                    <a:cubicBezTo>
                      <a:pt x="111" y="75"/>
                      <a:pt x="111" y="75"/>
                      <a:pt x="111" y="75"/>
                    </a:cubicBezTo>
                    <a:cubicBezTo>
                      <a:pt x="111" y="75"/>
                      <a:pt x="110" y="76"/>
                      <a:pt x="110" y="76"/>
                    </a:cubicBezTo>
                    <a:cubicBezTo>
                      <a:pt x="110" y="76"/>
                      <a:pt x="110" y="76"/>
                      <a:pt x="110" y="76"/>
                    </a:cubicBezTo>
                    <a:cubicBezTo>
                      <a:pt x="110" y="76"/>
                      <a:pt x="110" y="76"/>
                      <a:pt x="110" y="76"/>
                    </a:cubicBezTo>
                    <a:cubicBezTo>
                      <a:pt x="110" y="76"/>
                      <a:pt x="110" y="77"/>
                      <a:pt x="110" y="77"/>
                    </a:cubicBezTo>
                    <a:cubicBezTo>
                      <a:pt x="110" y="77"/>
                      <a:pt x="110" y="77"/>
                      <a:pt x="110" y="77"/>
                    </a:cubicBezTo>
                    <a:cubicBezTo>
                      <a:pt x="110" y="77"/>
                      <a:pt x="110" y="77"/>
                      <a:pt x="110" y="77"/>
                    </a:cubicBezTo>
                    <a:cubicBezTo>
                      <a:pt x="109" y="78"/>
                      <a:pt x="109" y="78"/>
                      <a:pt x="109" y="79"/>
                    </a:cubicBezTo>
                    <a:cubicBezTo>
                      <a:pt x="109" y="79"/>
                      <a:pt x="109" y="79"/>
                      <a:pt x="109" y="79"/>
                    </a:cubicBezTo>
                    <a:cubicBezTo>
                      <a:pt x="109" y="79"/>
                      <a:pt x="109" y="79"/>
                      <a:pt x="109" y="79"/>
                    </a:cubicBezTo>
                    <a:cubicBezTo>
                      <a:pt x="109" y="79"/>
                      <a:pt x="109" y="80"/>
                      <a:pt x="109" y="81"/>
                    </a:cubicBezTo>
                    <a:cubicBezTo>
                      <a:pt x="109" y="81"/>
                      <a:pt x="109" y="81"/>
                      <a:pt x="109" y="81"/>
                    </a:cubicBezTo>
                    <a:cubicBezTo>
                      <a:pt x="109" y="82"/>
                      <a:pt x="109" y="82"/>
                      <a:pt x="109" y="82"/>
                    </a:cubicBezTo>
                    <a:cubicBezTo>
                      <a:pt x="109" y="82"/>
                      <a:pt x="109" y="82"/>
                      <a:pt x="109" y="82"/>
                    </a:cubicBezTo>
                    <a:cubicBezTo>
                      <a:pt x="109" y="82"/>
                      <a:pt x="109" y="82"/>
                      <a:pt x="109" y="82"/>
                    </a:cubicBezTo>
                    <a:cubicBezTo>
                      <a:pt x="110" y="82"/>
                      <a:pt x="111" y="81"/>
                      <a:pt x="111" y="81"/>
                    </a:cubicBezTo>
                    <a:cubicBezTo>
                      <a:pt x="111" y="81"/>
                      <a:pt x="111" y="80"/>
                      <a:pt x="111" y="80"/>
                    </a:cubicBezTo>
                    <a:cubicBezTo>
                      <a:pt x="111" y="80"/>
                      <a:pt x="111" y="80"/>
                      <a:pt x="111" y="80"/>
                    </a:cubicBezTo>
                    <a:cubicBezTo>
                      <a:pt x="111" y="80"/>
                      <a:pt x="111" y="80"/>
                      <a:pt x="111" y="79"/>
                    </a:cubicBezTo>
                    <a:cubicBezTo>
                      <a:pt x="111" y="79"/>
                      <a:pt x="111" y="79"/>
                      <a:pt x="111" y="79"/>
                    </a:cubicBezTo>
                    <a:cubicBezTo>
                      <a:pt x="111" y="79"/>
                      <a:pt x="111" y="79"/>
                      <a:pt x="111" y="79"/>
                    </a:cubicBezTo>
                    <a:cubicBezTo>
                      <a:pt x="111" y="79"/>
                      <a:pt x="111" y="79"/>
                      <a:pt x="111" y="78"/>
                    </a:cubicBezTo>
                    <a:cubicBezTo>
                      <a:pt x="111" y="78"/>
                      <a:pt x="111" y="78"/>
                      <a:pt x="111" y="78"/>
                    </a:cubicBezTo>
                    <a:cubicBezTo>
                      <a:pt x="111" y="78"/>
                      <a:pt x="111" y="78"/>
                      <a:pt x="111" y="78"/>
                    </a:cubicBezTo>
                    <a:cubicBezTo>
                      <a:pt x="111" y="78"/>
                      <a:pt x="112" y="78"/>
                      <a:pt x="112" y="78"/>
                    </a:cubicBezTo>
                    <a:cubicBezTo>
                      <a:pt x="112" y="77"/>
                      <a:pt x="112" y="77"/>
                      <a:pt x="112" y="77"/>
                    </a:cubicBezTo>
                    <a:cubicBezTo>
                      <a:pt x="112" y="77"/>
                      <a:pt x="112" y="77"/>
                      <a:pt x="112" y="77"/>
                    </a:cubicBezTo>
                    <a:cubicBezTo>
                      <a:pt x="112" y="77"/>
                      <a:pt x="112" y="77"/>
                      <a:pt x="112" y="77"/>
                    </a:cubicBezTo>
                    <a:cubicBezTo>
                      <a:pt x="112" y="77"/>
                      <a:pt x="112" y="77"/>
                      <a:pt x="112" y="77"/>
                    </a:cubicBez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</p:grpSp>
        <p:sp>
          <p:nvSpPr>
            <p:cNvPr id="1049051" name="矩形 74"/>
            <p:cNvSpPr/>
            <p:nvPr/>
          </p:nvSpPr>
          <p:spPr>
            <a:xfrm>
              <a:off x="10956875" y="916528"/>
              <a:ext cx="99624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05</a:t>
              </a:r>
              <a:r>
                <a:rPr lang="zh-CN" altLang="en-US" sz="1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endParaRPr lang="zh-CN" altLang="en-US" sz="1800" dirty="0"/>
            </a:p>
          </p:txBody>
        </p:sp>
      </p:grpSp>
      <p:sp>
        <p:nvSpPr>
          <p:cNvPr id="1049052" name="TextBox 82"/>
          <p:cNvSpPr txBox="1"/>
          <p:nvPr/>
        </p:nvSpPr>
        <p:spPr>
          <a:xfrm>
            <a:off x="398571" y="476888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兰亭粗黑_GBK" pitchFamily="2" charset="-122"/>
                <a:ea typeface="方正兰亭粗黑_GBK" pitchFamily="2" charset="-122"/>
              </a:rPr>
              <a:t>年度工作概括</a:t>
            </a: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45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2024/10/14</a:t>
            </a:fld>
            <a:endParaRPr lang="zh-CN" altLang="en-US"/>
          </a:p>
        </p:txBody>
      </p:sp>
      <p:sp>
        <p:nvSpPr>
          <p:cNvPr id="1049146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9147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049148" name="内容占位符 6"/>
          <p:cNvSpPr>
            <a:spLocks noGrp="1"/>
          </p:cNvSpPr>
          <p:nvPr>
            <p:ph sz="quarter" idx="13"/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62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2024/10/14</a:t>
            </a:fld>
            <a:endParaRPr lang="zh-CN" altLang="en-US"/>
          </a:p>
        </p:txBody>
      </p:sp>
      <p:sp>
        <p:nvSpPr>
          <p:cNvPr id="1049163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9164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049165" name="标题 1"/>
          <p:cNvSpPr>
            <a:spLocks noGrp="1"/>
          </p:cNvSpPr>
          <p:nvPr>
            <p:ph type="title" hasCustomPrompt="1"/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/>
              <a:t>单击此处编辑标题</a:t>
            </a:r>
          </a:p>
        </p:txBody>
      </p:sp>
      <p:sp>
        <p:nvSpPr>
          <p:cNvPr id="1049166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第二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44" name="矩形 28"/>
          <p:cNvSpPr/>
          <p:nvPr/>
        </p:nvSpPr>
        <p:spPr>
          <a:xfrm>
            <a:off x="1" y="1198956"/>
            <a:ext cx="12191187" cy="1546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9" rIns="121917" bIns="60959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zh-CN" altLang="en-US" sz="1800" dirty="0">
              <a:ea typeface="微软雅黑" panose="020B0503020204020204" pitchFamily="34" charset="-122"/>
            </a:endParaRPr>
          </a:p>
        </p:txBody>
      </p:sp>
      <p:grpSp>
        <p:nvGrpSpPr>
          <p:cNvPr id="213" name="组合 29"/>
          <p:cNvGrpSpPr/>
          <p:nvPr/>
        </p:nvGrpSpPr>
        <p:grpSpPr>
          <a:xfrm>
            <a:off x="6957256" y="285730"/>
            <a:ext cx="996377" cy="1000132"/>
            <a:chOff x="6170529" y="285728"/>
            <a:chExt cx="996247" cy="1000132"/>
          </a:xfrm>
        </p:grpSpPr>
        <p:grpSp>
          <p:nvGrpSpPr>
            <p:cNvPr id="214" name="组合 31"/>
            <p:cNvGrpSpPr/>
            <p:nvPr/>
          </p:nvGrpSpPr>
          <p:grpSpPr>
            <a:xfrm>
              <a:off x="6369792" y="285728"/>
              <a:ext cx="597720" cy="597720"/>
              <a:chOff x="6501056" y="1873013"/>
              <a:chExt cx="696763" cy="696763"/>
            </a:xfrm>
          </p:grpSpPr>
          <p:sp>
            <p:nvSpPr>
              <p:cNvPr id="1048945" name="椭圆 34"/>
              <p:cNvSpPr/>
              <p:nvPr/>
            </p:nvSpPr>
            <p:spPr>
              <a:xfrm>
                <a:off x="6501056" y="1873013"/>
                <a:ext cx="696763" cy="696763"/>
              </a:xfrm>
              <a:prstGeom prst="ellipse">
                <a:avLst/>
              </a:prstGeom>
              <a:solidFill>
                <a:srgbClr val="EEEEEE"/>
              </a:solidFill>
              <a:ln>
                <a:solidFill>
                  <a:schemeClr val="bg1"/>
                </a:solidFill>
              </a:ln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25"/>
              </a:p>
            </p:txBody>
          </p:sp>
          <p:grpSp>
            <p:nvGrpSpPr>
              <p:cNvPr id="215" name="组合 113"/>
              <p:cNvGrpSpPr>
                <a:grpSpLocks noChangeAspect="1"/>
              </p:cNvGrpSpPr>
              <p:nvPr/>
            </p:nvGrpSpPr>
            <p:grpSpPr>
              <a:xfrm>
                <a:off x="6616022" y="1996255"/>
                <a:ext cx="466830" cy="450242"/>
                <a:chOff x="7019925" y="5499100"/>
                <a:chExt cx="312738" cy="301626"/>
              </a:xfrm>
              <a:solidFill>
                <a:srgbClr val="BBBE2C"/>
              </a:solidFill>
            </p:grpSpPr>
            <p:sp>
              <p:nvSpPr>
                <p:cNvPr id="1048946" name="Freeform 252"/>
                <p:cNvSpPr/>
                <p:nvPr/>
              </p:nvSpPr>
              <p:spPr bwMode="auto">
                <a:xfrm>
                  <a:off x="7069138" y="5567363"/>
                  <a:ext cx="214313" cy="233363"/>
                </a:xfrm>
                <a:custGeom>
                  <a:avLst/>
                  <a:gdLst>
                    <a:gd name="T0" fmla="*/ 0 w 57"/>
                    <a:gd name="T1" fmla="*/ 26 h 62"/>
                    <a:gd name="T2" fmla="*/ 0 w 57"/>
                    <a:gd name="T3" fmla="*/ 59 h 62"/>
                    <a:gd name="T4" fmla="*/ 2 w 57"/>
                    <a:gd name="T5" fmla="*/ 62 h 62"/>
                    <a:gd name="T6" fmla="*/ 4 w 57"/>
                    <a:gd name="T7" fmla="*/ 62 h 62"/>
                    <a:gd name="T8" fmla="*/ 19 w 57"/>
                    <a:gd name="T9" fmla="*/ 62 h 62"/>
                    <a:gd name="T10" fmla="*/ 21 w 57"/>
                    <a:gd name="T11" fmla="*/ 62 h 62"/>
                    <a:gd name="T12" fmla="*/ 21 w 57"/>
                    <a:gd name="T13" fmla="*/ 61 h 62"/>
                    <a:gd name="T14" fmla="*/ 21 w 57"/>
                    <a:gd name="T15" fmla="*/ 45 h 62"/>
                    <a:gd name="T16" fmla="*/ 36 w 57"/>
                    <a:gd name="T17" fmla="*/ 45 h 62"/>
                    <a:gd name="T18" fmla="*/ 36 w 57"/>
                    <a:gd name="T19" fmla="*/ 61 h 62"/>
                    <a:gd name="T20" fmla="*/ 37 w 57"/>
                    <a:gd name="T21" fmla="*/ 62 h 62"/>
                    <a:gd name="T22" fmla="*/ 38 w 57"/>
                    <a:gd name="T23" fmla="*/ 62 h 62"/>
                    <a:gd name="T24" fmla="*/ 53 w 57"/>
                    <a:gd name="T25" fmla="*/ 62 h 62"/>
                    <a:gd name="T26" fmla="*/ 56 w 57"/>
                    <a:gd name="T27" fmla="*/ 62 h 62"/>
                    <a:gd name="T28" fmla="*/ 57 w 57"/>
                    <a:gd name="T29" fmla="*/ 59 h 62"/>
                    <a:gd name="T30" fmla="*/ 57 w 57"/>
                    <a:gd name="T31" fmla="*/ 26 h 62"/>
                    <a:gd name="T32" fmla="*/ 29 w 57"/>
                    <a:gd name="T33" fmla="*/ 0 h 62"/>
                    <a:gd name="T34" fmla="*/ 0 w 57"/>
                    <a:gd name="T35" fmla="*/ 26 h 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57" h="62">
                      <a:moveTo>
                        <a:pt x="0" y="26"/>
                      </a:moveTo>
                      <a:cubicBezTo>
                        <a:pt x="0" y="59"/>
                        <a:pt x="0" y="59"/>
                        <a:pt x="0" y="59"/>
                      </a:cubicBezTo>
                      <a:cubicBezTo>
                        <a:pt x="0" y="61"/>
                        <a:pt x="1" y="62"/>
                        <a:pt x="2" y="62"/>
                      </a:cubicBezTo>
                      <a:cubicBezTo>
                        <a:pt x="3" y="62"/>
                        <a:pt x="3" y="62"/>
                        <a:pt x="4" y="62"/>
                      </a:cubicBezTo>
                      <a:cubicBezTo>
                        <a:pt x="19" y="62"/>
                        <a:pt x="19" y="62"/>
                        <a:pt x="19" y="62"/>
                      </a:cubicBezTo>
                      <a:cubicBezTo>
                        <a:pt x="20" y="62"/>
                        <a:pt x="20" y="62"/>
                        <a:pt x="21" y="62"/>
                      </a:cubicBezTo>
                      <a:cubicBezTo>
                        <a:pt x="21" y="62"/>
                        <a:pt x="21" y="61"/>
                        <a:pt x="21" y="61"/>
                      </a:cubicBezTo>
                      <a:cubicBezTo>
                        <a:pt x="21" y="45"/>
                        <a:pt x="21" y="45"/>
                        <a:pt x="21" y="45"/>
                      </a:cubicBezTo>
                      <a:cubicBezTo>
                        <a:pt x="36" y="45"/>
                        <a:pt x="36" y="45"/>
                        <a:pt x="36" y="45"/>
                      </a:cubicBezTo>
                      <a:cubicBezTo>
                        <a:pt x="36" y="61"/>
                        <a:pt x="36" y="61"/>
                        <a:pt x="36" y="61"/>
                      </a:cubicBezTo>
                      <a:cubicBezTo>
                        <a:pt x="36" y="61"/>
                        <a:pt x="37" y="62"/>
                        <a:pt x="37" y="62"/>
                      </a:cubicBezTo>
                      <a:cubicBezTo>
                        <a:pt x="37" y="62"/>
                        <a:pt x="38" y="62"/>
                        <a:pt x="38" y="62"/>
                      </a:cubicBezTo>
                      <a:cubicBezTo>
                        <a:pt x="53" y="62"/>
                        <a:pt x="53" y="62"/>
                        <a:pt x="53" y="62"/>
                      </a:cubicBezTo>
                      <a:cubicBezTo>
                        <a:pt x="54" y="62"/>
                        <a:pt x="55" y="62"/>
                        <a:pt x="56" y="62"/>
                      </a:cubicBezTo>
                      <a:cubicBezTo>
                        <a:pt x="56" y="62"/>
                        <a:pt x="57" y="61"/>
                        <a:pt x="57" y="59"/>
                      </a:cubicBezTo>
                      <a:cubicBezTo>
                        <a:pt x="57" y="26"/>
                        <a:pt x="57" y="26"/>
                        <a:pt x="57" y="26"/>
                      </a:cubicBezTo>
                      <a:cubicBezTo>
                        <a:pt x="29" y="0"/>
                        <a:pt x="29" y="0"/>
                        <a:pt x="29" y="0"/>
                      </a:cubicBezTo>
                      <a:lnTo>
                        <a:pt x="0" y="26"/>
                      </a:lnTo>
                      <a:close/>
                    </a:path>
                  </a:pathLst>
                </a:custGeom>
                <a:solidFill>
                  <a:srgbClr val="008BB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25"/>
                </a:p>
              </p:txBody>
            </p:sp>
            <p:sp>
              <p:nvSpPr>
                <p:cNvPr id="1048947" name="Freeform 253"/>
                <p:cNvSpPr/>
                <p:nvPr/>
              </p:nvSpPr>
              <p:spPr bwMode="auto">
                <a:xfrm>
                  <a:off x="7019925" y="5499100"/>
                  <a:ext cx="312738" cy="169863"/>
                </a:xfrm>
                <a:custGeom>
                  <a:avLst/>
                  <a:gdLst>
                    <a:gd name="T0" fmla="*/ 81 w 83"/>
                    <a:gd name="T1" fmla="*/ 35 h 45"/>
                    <a:gd name="T2" fmla="*/ 68 w 83"/>
                    <a:gd name="T3" fmla="*/ 23 h 45"/>
                    <a:gd name="T4" fmla="*/ 68 w 83"/>
                    <a:gd name="T5" fmla="*/ 4 h 45"/>
                    <a:gd name="T6" fmla="*/ 66 w 83"/>
                    <a:gd name="T7" fmla="*/ 2 h 45"/>
                    <a:gd name="T8" fmla="*/ 61 w 83"/>
                    <a:gd name="T9" fmla="*/ 2 h 45"/>
                    <a:gd name="T10" fmla="*/ 59 w 83"/>
                    <a:gd name="T11" fmla="*/ 4 h 45"/>
                    <a:gd name="T12" fmla="*/ 59 w 83"/>
                    <a:gd name="T13" fmla="*/ 15 h 45"/>
                    <a:gd name="T14" fmla="*/ 45 w 83"/>
                    <a:gd name="T15" fmla="*/ 2 h 45"/>
                    <a:gd name="T16" fmla="*/ 38 w 83"/>
                    <a:gd name="T17" fmla="*/ 2 h 45"/>
                    <a:gd name="T18" fmla="*/ 2 w 83"/>
                    <a:gd name="T19" fmla="*/ 35 h 45"/>
                    <a:gd name="T20" fmla="*/ 2 w 83"/>
                    <a:gd name="T21" fmla="*/ 43 h 45"/>
                    <a:gd name="T22" fmla="*/ 6 w 83"/>
                    <a:gd name="T23" fmla="*/ 44 h 45"/>
                    <a:gd name="T24" fmla="*/ 10 w 83"/>
                    <a:gd name="T25" fmla="*/ 43 h 45"/>
                    <a:gd name="T26" fmla="*/ 42 w 83"/>
                    <a:gd name="T27" fmla="*/ 13 h 45"/>
                    <a:gd name="T28" fmla="*/ 74 w 83"/>
                    <a:gd name="T29" fmla="*/ 43 h 45"/>
                    <a:gd name="T30" fmla="*/ 81 w 83"/>
                    <a:gd name="T31" fmla="*/ 43 h 45"/>
                    <a:gd name="T32" fmla="*/ 81 w 83"/>
                    <a:gd name="T33" fmla="*/ 35 h 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83" h="45">
                      <a:moveTo>
                        <a:pt x="81" y="35"/>
                      </a:moveTo>
                      <a:cubicBezTo>
                        <a:pt x="68" y="23"/>
                        <a:pt x="68" y="23"/>
                        <a:pt x="68" y="23"/>
                      </a:cubicBezTo>
                      <a:cubicBezTo>
                        <a:pt x="68" y="4"/>
                        <a:pt x="68" y="4"/>
                        <a:pt x="68" y="4"/>
                      </a:cubicBezTo>
                      <a:cubicBezTo>
                        <a:pt x="68" y="3"/>
                        <a:pt x="67" y="2"/>
                        <a:pt x="66" y="2"/>
                      </a:cubicBezTo>
                      <a:cubicBezTo>
                        <a:pt x="61" y="2"/>
                        <a:pt x="61" y="2"/>
                        <a:pt x="61" y="2"/>
                      </a:cubicBezTo>
                      <a:cubicBezTo>
                        <a:pt x="60" y="2"/>
                        <a:pt x="59" y="3"/>
                        <a:pt x="59" y="4"/>
                      </a:cubicBezTo>
                      <a:cubicBezTo>
                        <a:pt x="59" y="15"/>
                        <a:pt x="59" y="15"/>
                        <a:pt x="59" y="15"/>
                      </a:cubicBezTo>
                      <a:cubicBezTo>
                        <a:pt x="45" y="2"/>
                        <a:pt x="45" y="2"/>
                        <a:pt x="45" y="2"/>
                      </a:cubicBezTo>
                      <a:cubicBezTo>
                        <a:pt x="43" y="0"/>
                        <a:pt x="40" y="0"/>
                        <a:pt x="38" y="2"/>
                      </a:cubicBezTo>
                      <a:cubicBezTo>
                        <a:pt x="2" y="35"/>
                        <a:pt x="2" y="35"/>
                        <a:pt x="2" y="35"/>
                      </a:cubicBezTo>
                      <a:cubicBezTo>
                        <a:pt x="0" y="37"/>
                        <a:pt x="0" y="40"/>
                        <a:pt x="2" y="43"/>
                      </a:cubicBezTo>
                      <a:cubicBezTo>
                        <a:pt x="3" y="44"/>
                        <a:pt x="5" y="44"/>
                        <a:pt x="6" y="44"/>
                      </a:cubicBezTo>
                      <a:cubicBezTo>
                        <a:pt x="7" y="44"/>
                        <a:pt x="9" y="44"/>
                        <a:pt x="10" y="43"/>
                      </a:cubicBezTo>
                      <a:cubicBezTo>
                        <a:pt x="42" y="13"/>
                        <a:pt x="42" y="13"/>
                        <a:pt x="42" y="13"/>
                      </a:cubicBezTo>
                      <a:cubicBezTo>
                        <a:pt x="74" y="43"/>
                        <a:pt x="74" y="43"/>
                        <a:pt x="74" y="43"/>
                      </a:cubicBezTo>
                      <a:cubicBezTo>
                        <a:pt x="76" y="45"/>
                        <a:pt x="80" y="45"/>
                        <a:pt x="81" y="43"/>
                      </a:cubicBezTo>
                      <a:cubicBezTo>
                        <a:pt x="83" y="40"/>
                        <a:pt x="83" y="37"/>
                        <a:pt x="81" y="35"/>
                      </a:cubicBezTo>
                      <a:close/>
                    </a:path>
                  </a:pathLst>
                </a:custGeom>
                <a:solidFill>
                  <a:srgbClr val="008BB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25"/>
                </a:p>
              </p:txBody>
            </p:sp>
          </p:grpSp>
        </p:grpSp>
        <p:sp>
          <p:nvSpPr>
            <p:cNvPr id="1048948" name="矩形 33"/>
            <p:cNvSpPr/>
            <p:nvPr/>
          </p:nvSpPr>
          <p:spPr>
            <a:xfrm>
              <a:off x="6170529" y="916528"/>
              <a:ext cx="99624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01</a:t>
              </a:r>
              <a:r>
                <a:rPr lang="zh-CN" altLang="en-US" sz="1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endParaRPr lang="zh-CN" altLang="en-US" sz="1800" dirty="0"/>
            </a:p>
          </p:txBody>
        </p:sp>
      </p:grpSp>
      <p:grpSp>
        <p:nvGrpSpPr>
          <p:cNvPr id="216" name="组合 38"/>
          <p:cNvGrpSpPr/>
          <p:nvPr/>
        </p:nvGrpSpPr>
        <p:grpSpPr>
          <a:xfrm>
            <a:off x="7957518" y="285730"/>
            <a:ext cx="996377" cy="1000132"/>
            <a:chOff x="7367116" y="285728"/>
            <a:chExt cx="996247" cy="1000132"/>
          </a:xfrm>
        </p:grpSpPr>
        <p:grpSp>
          <p:nvGrpSpPr>
            <p:cNvPr id="217" name="组合 36"/>
            <p:cNvGrpSpPr/>
            <p:nvPr/>
          </p:nvGrpSpPr>
          <p:grpSpPr>
            <a:xfrm>
              <a:off x="7566370" y="285728"/>
              <a:ext cx="597719" cy="597720"/>
              <a:chOff x="6501056" y="2921024"/>
              <a:chExt cx="696763" cy="696763"/>
            </a:xfrm>
          </p:grpSpPr>
          <p:sp>
            <p:nvSpPr>
              <p:cNvPr id="1048949" name="椭圆 41"/>
              <p:cNvSpPr/>
              <p:nvPr/>
            </p:nvSpPr>
            <p:spPr>
              <a:xfrm>
                <a:off x="6501056" y="2921024"/>
                <a:ext cx="696763" cy="696763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bg1"/>
                </a:solidFill>
              </a:ln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25"/>
              </a:p>
            </p:txBody>
          </p:sp>
          <p:grpSp>
            <p:nvGrpSpPr>
              <p:cNvPr id="218" name="组合 118"/>
              <p:cNvGrpSpPr>
                <a:grpSpLocks noChangeAspect="1"/>
              </p:cNvGrpSpPr>
              <p:nvPr/>
            </p:nvGrpSpPr>
            <p:grpSpPr>
              <a:xfrm>
                <a:off x="6636679" y="3066938"/>
                <a:ext cx="455384" cy="390650"/>
                <a:chOff x="5084763" y="971550"/>
                <a:chExt cx="323850" cy="277813"/>
              </a:xfrm>
              <a:solidFill>
                <a:srgbClr val="4ABAB5"/>
              </a:solidFill>
            </p:grpSpPr>
            <p:sp>
              <p:nvSpPr>
                <p:cNvPr id="1048950" name="Freeform 301"/>
                <p:cNvSpPr>
                  <a:spLocks noEditPoints="1"/>
                </p:cNvSpPr>
                <p:nvPr/>
              </p:nvSpPr>
              <p:spPr bwMode="auto">
                <a:xfrm>
                  <a:off x="5191125" y="1031875"/>
                  <a:ext cx="217488" cy="217488"/>
                </a:xfrm>
                <a:custGeom>
                  <a:avLst/>
                  <a:gdLst>
                    <a:gd name="T0" fmla="*/ 6 w 58"/>
                    <a:gd name="T1" fmla="*/ 14 h 58"/>
                    <a:gd name="T2" fmla="*/ 7 w 58"/>
                    <a:gd name="T3" fmla="*/ 19 h 58"/>
                    <a:gd name="T4" fmla="*/ 4 w 58"/>
                    <a:gd name="T5" fmla="*/ 20 h 58"/>
                    <a:gd name="T6" fmla="*/ 0 w 58"/>
                    <a:gd name="T7" fmla="*/ 23 h 58"/>
                    <a:gd name="T8" fmla="*/ 2 w 58"/>
                    <a:gd name="T9" fmla="*/ 27 h 58"/>
                    <a:gd name="T10" fmla="*/ 5 w 58"/>
                    <a:gd name="T11" fmla="*/ 31 h 58"/>
                    <a:gd name="T12" fmla="*/ 2 w 58"/>
                    <a:gd name="T13" fmla="*/ 34 h 58"/>
                    <a:gd name="T14" fmla="*/ 1 w 58"/>
                    <a:gd name="T15" fmla="*/ 38 h 58"/>
                    <a:gd name="T16" fmla="*/ 5 w 58"/>
                    <a:gd name="T17" fmla="*/ 41 h 58"/>
                    <a:gd name="T18" fmla="*/ 8 w 58"/>
                    <a:gd name="T19" fmla="*/ 42 h 58"/>
                    <a:gd name="T20" fmla="*/ 8 w 58"/>
                    <a:gd name="T21" fmla="*/ 46 h 58"/>
                    <a:gd name="T22" fmla="*/ 9 w 58"/>
                    <a:gd name="T23" fmla="*/ 51 h 58"/>
                    <a:gd name="T24" fmla="*/ 14 w 58"/>
                    <a:gd name="T25" fmla="*/ 51 h 58"/>
                    <a:gd name="T26" fmla="*/ 18 w 58"/>
                    <a:gd name="T27" fmla="*/ 51 h 58"/>
                    <a:gd name="T28" fmla="*/ 19 w 58"/>
                    <a:gd name="T29" fmla="*/ 54 h 58"/>
                    <a:gd name="T30" fmla="*/ 22 w 58"/>
                    <a:gd name="T31" fmla="*/ 58 h 58"/>
                    <a:gd name="T32" fmla="*/ 27 w 58"/>
                    <a:gd name="T33" fmla="*/ 56 h 58"/>
                    <a:gd name="T34" fmla="*/ 31 w 58"/>
                    <a:gd name="T35" fmla="*/ 53 h 58"/>
                    <a:gd name="T36" fmla="*/ 33 w 58"/>
                    <a:gd name="T37" fmla="*/ 56 h 58"/>
                    <a:gd name="T38" fmla="*/ 38 w 58"/>
                    <a:gd name="T39" fmla="*/ 57 h 58"/>
                    <a:gd name="T40" fmla="*/ 40 w 58"/>
                    <a:gd name="T41" fmla="*/ 53 h 58"/>
                    <a:gd name="T42" fmla="*/ 42 w 58"/>
                    <a:gd name="T43" fmla="*/ 49 h 58"/>
                    <a:gd name="T44" fmla="*/ 46 w 58"/>
                    <a:gd name="T45" fmla="*/ 50 h 58"/>
                    <a:gd name="T46" fmla="*/ 50 w 58"/>
                    <a:gd name="T47" fmla="*/ 49 h 58"/>
                    <a:gd name="T48" fmla="*/ 51 w 58"/>
                    <a:gd name="T49" fmla="*/ 44 h 58"/>
                    <a:gd name="T50" fmla="*/ 50 w 58"/>
                    <a:gd name="T51" fmla="*/ 40 h 58"/>
                    <a:gd name="T52" fmla="*/ 54 w 58"/>
                    <a:gd name="T53" fmla="*/ 39 h 58"/>
                    <a:gd name="T54" fmla="*/ 57 w 58"/>
                    <a:gd name="T55" fmla="*/ 35 h 58"/>
                    <a:gd name="T56" fmla="*/ 55 w 58"/>
                    <a:gd name="T57" fmla="*/ 31 h 58"/>
                    <a:gd name="T58" fmla="*/ 52 w 58"/>
                    <a:gd name="T59" fmla="*/ 27 h 58"/>
                    <a:gd name="T60" fmla="*/ 55 w 58"/>
                    <a:gd name="T61" fmla="*/ 25 h 58"/>
                    <a:gd name="T62" fmla="*/ 56 w 58"/>
                    <a:gd name="T63" fmla="*/ 20 h 58"/>
                    <a:gd name="T64" fmla="*/ 53 w 58"/>
                    <a:gd name="T65" fmla="*/ 18 h 58"/>
                    <a:gd name="T66" fmla="*/ 48 w 58"/>
                    <a:gd name="T67" fmla="*/ 16 h 58"/>
                    <a:gd name="T68" fmla="*/ 49 w 58"/>
                    <a:gd name="T69" fmla="*/ 12 h 58"/>
                    <a:gd name="T70" fmla="*/ 48 w 58"/>
                    <a:gd name="T71" fmla="*/ 8 h 58"/>
                    <a:gd name="T72" fmla="*/ 44 w 58"/>
                    <a:gd name="T73" fmla="*/ 7 h 58"/>
                    <a:gd name="T74" fmla="*/ 39 w 58"/>
                    <a:gd name="T75" fmla="*/ 8 h 58"/>
                    <a:gd name="T76" fmla="*/ 38 w 58"/>
                    <a:gd name="T77" fmla="*/ 4 h 58"/>
                    <a:gd name="T78" fmla="*/ 35 w 58"/>
                    <a:gd name="T79" fmla="*/ 1 h 58"/>
                    <a:gd name="T80" fmla="*/ 30 w 58"/>
                    <a:gd name="T81" fmla="*/ 3 h 58"/>
                    <a:gd name="T82" fmla="*/ 27 w 58"/>
                    <a:gd name="T83" fmla="*/ 5 h 58"/>
                    <a:gd name="T84" fmla="*/ 24 w 58"/>
                    <a:gd name="T85" fmla="*/ 3 h 58"/>
                    <a:gd name="T86" fmla="*/ 20 w 58"/>
                    <a:gd name="T87" fmla="*/ 1 h 58"/>
                    <a:gd name="T88" fmla="*/ 17 w 58"/>
                    <a:gd name="T89" fmla="*/ 5 h 58"/>
                    <a:gd name="T90" fmla="*/ 15 w 58"/>
                    <a:gd name="T91" fmla="*/ 10 h 58"/>
                    <a:gd name="T92" fmla="*/ 12 w 58"/>
                    <a:gd name="T93" fmla="*/ 9 h 58"/>
                    <a:gd name="T94" fmla="*/ 7 w 58"/>
                    <a:gd name="T95" fmla="*/ 10 h 58"/>
                    <a:gd name="T96" fmla="*/ 6 w 58"/>
                    <a:gd name="T97" fmla="*/ 14 h 58"/>
                    <a:gd name="T98" fmla="*/ 23 w 58"/>
                    <a:gd name="T99" fmla="*/ 13 h 58"/>
                    <a:gd name="T100" fmla="*/ 45 w 58"/>
                    <a:gd name="T101" fmla="*/ 24 h 58"/>
                    <a:gd name="T102" fmla="*/ 34 w 58"/>
                    <a:gd name="T103" fmla="*/ 45 h 58"/>
                    <a:gd name="T104" fmla="*/ 13 w 58"/>
                    <a:gd name="T105" fmla="*/ 34 h 58"/>
                    <a:gd name="T106" fmla="*/ 23 w 58"/>
                    <a:gd name="T107" fmla="*/ 13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58" h="58">
                      <a:moveTo>
                        <a:pt x="6" y="14"/>
                      </a:moveTo>
                      <a:cubicBezTo>
                        <a:pt x="8" y="15"/>
                        <a:pt x="7" y="18"/>
                        <a:pt x="7" y="19"/>
                      </a:cubicBezTo>
                      <a:cubicBezTo>
                        <a:pt x="7" y="20"/>
                        <a:pt x="5" y="20"/>
                        <a:pt x="4" y="20"/>
                      </a:cubicBezTo>
                      <a:cubicBezTo>
                        <a:pt x="2" y="20"/>
                        <a:pt x="0" y="21"/>
                        <a:pt x="0" y="23"/>
                      </a:cubicBezTo>
                      <a:cubicBezTo>
                        <a:pt x="0" y="25"/>
                        <a:pt x="0" y="27"/>
                        <a:pt x="2" y="27"/>
                      </a:cubicBezTo>
                      <a:cubicBezTo>
                        <a:pt x="3" y="28"/>
                        <a:pt x="5" y="30"/>
                        <a:pt x="5" y="31"/>
                      </a:cubicBezTo>
                      <a:cubicBezTo>
                        <a:pt x="5" y="32"/>
                        <a:pt x="4" y="33"/>
                        <a:pt x="2" y="34"/>
                      </a:cubicBezTo>
                      <a:cubicBezTo>
                        <a:pt x="1" y="34"/>
                        <a:pt x="0" y="36"/>
                        <a:pt x="1" y="38"/>
                      </a:cubicBezTo>
                      <a:cubicBezTo>
                        <a:pt x="1" y="40"/>
                        <a:pt x="3" y="42"/>
                        <a:pt x="5" y="41"/>
                      </a:cubicBezTo>
                      <a:cubicBezTo>
                        <a:pt x="6" y="41"/>
                        <a:pt x="8" y="41"/>
                        <a:pt x="8" y="42"/>
                      </a:cubicBezTo>
                      <a:cubicBezTo>
                        <a:pt x="9" y="42"/>
                        <a:pt x="9" y="45"/>
                        <a:pt x="8" y="46"/>
                      </a:cubicBezTo>
                      <a:cubicBezTo>
                        <a:pt x="7" y="47"/>
                        <a:pt x="7" y="50"/>
                        <a:pt x="9" y="51"/>
                      </a:cubicBezTo>
                      <a:cubicBezTo>
                        <a:pt x="11" y="52"/>
                        <a:pt x="13" y="53"/>
                        <a:pt x="14" y="51"/>
                      </a:cubicBezTo>
                      <a:cubicBezTo>
                        <a:pt x="15" y="50"/>
                        <a:pt x="18" y="51"/>
                        <a:pt x="18" y="51"/>
                      </a:cubicBezTo>
                      <a:cubicBezTo>
                        <a:pt x="19" y="51"/>
                        <a:pt x="20" y="53"/>
                        <a:pt x="19" y="54"/>
                      </a:cubicBezTo>
                      <a:cubicBezTo>
                        <a:pt x="19" y="56"/>
                        <a:pt x="20" y="57"/>
                        <a:pt x="22" y="58"/>
                      </a:cubicBezTo>
                      <a:cubicBezTo>
                        <a:pt x="25" y="58"/>
                        <a:pt x="26" y="57"/>
                        <a:pt x="27" y="56"/>
                      </a:cubicBezTo>
                      <a:cubicBezTo>
                        <a:pt x="27" y="54"/>
                        <a:pt x="30" y="53"/>
                        <a:pt x="31" y="53"/>
                      </a:cubicBezTo>
                      <a:cubicBezTo>
                        <a:pt x="31" y="53"/>
                        <a:pt x="33" y="54"/>
                        <a:pt x="33" y="56"/>
                      </a:cubicBezTo>
                      <a:cubicBezTo>
                        <a:pt x="34" y="57"/>
                        <a:pt x="36" y="58"/>
                        <a:pt x="38" y="57"/>
                      </a:cubicBezTo>
                      <a:cubicBezTo>
                        <a:pt x="40" y="57"/>
                        <a:pt x="41" y="55"/>
                        <a:pt x="40" y="53"/>
                      </a:cubicBezTo>
                      <a:cubicBezTo>
                        <a:pt x="40" y="52"/>
                        <a:pt x="42" y="49"/>
                        <a:pt x="42" y="49"/>
                      </a:cubicBezTo>
                      <a:cubicBezTo>
                        <a:pt x="43" y="48"/>
                        <a:pt x="44" y="49"/>
                        <a:pt x="46" y="50"/>
                      </a:cubicBezTo>
                      <a:cubicBezTo>
                        <a:pt x="47" y="51"/>
                        <a:pt x="49" y="51"/>
                        <a:pt x="50" y="49"/>
                      </a:cubicBezTo>
                      <a:cubicBezTo>
                        <a:pt x="52" y="47"/>
                        <a:pt x="52" y="45"/>
                        <a:pt x="51" y="44"/>
                      </a:cubicBezTo>
                      <a:cubicBezTo>
                        <a:pt x="50" y="43"/>
                        <a:pt x="50" y="40"/>
                        <a:pt x="50" y="40"/>
                      </a:cubicBezTo>
                      <a:cubicBezTo>
                        <a:pt x="51" y="39"/>
                        <a:pt x="52" y="38"/>
                        <a:pt x="54" y="39"/>
                      </a:cubicBezTo>
                      <a:cubicBezTo>
                        <a:pt x="55" y="39"/>
                        <a:pt x="57" y="38"/>
                        <a:pt x="57" y="35"/>
                      </a:cubicBezTo>
                      <a:cubicBezTo>
                        <a:pt x="58" y="33"/>
                        <a:pt x="57" y="31"/>
                        <a:pt x="55" y="31"/>
                      </a:cubicBezTo>
                      <a:cubicBezTo>
                        <a:pt x="54" y="31"/>
                        <a:pt x="53" y="28"/>
                        <a:pt x="52" y="27"/>
                      </a:cubicBezTo>
                      <a:cubicBezTo>
                        <a:pt x="52" y="26"/>
                        <a:pt x="54" y="25"/>
                        <a:pt x="55" y="25"/>
                      </a:cubicBezTo>
                      <a:cubicBezTo>
                        <a:pt x="56" y="24"/>
                        <a:pt x="57" y="22"/>
                        <a:pt x="56" y="20"/>
                      </a:cubicBezTo>
                      <a:cubicBezTo>
                        <a:pt x="56" y="18"/>
                        <a:pt x="54" y="17"/>
                        <a:pt x="53" y="18"/>
                      </a:cubicBezTo>
                      <a:cubicBezTo>
                        <a:pt x="51" y="18"/>
                        <a:pt x="49" y="16"/>
                        <a:pt x="48" y="16"/>
                      </a:cubicBezTo>
                      <a:cubicBezTo>
                        <a:pt x="48" y="15"/>
                        <a:pt x="48" y="13"/>
                        <a:pt x="49" y="12"/>
                      </a:cubicBezTo>
                      <a:cubicBezTo>
                        <a:pt x="50" y="11"/>
                        <a:pt x="50" y="9"/>
                        <a:pt x="48" y="8"/>
                      </a:cubicBezTo>
                      <a:cubicBezTo>
                        <a:pt x="47" y="6"/>
                        <a:pt x="45" y="6"/>
                        <a:pt x="44" y="7"/>
                      </a:cubicBezTo>
                      <a:cubicBezTo>
                        <a:pt x="42" y="8"/>
                        <a:pt x="40" y="8"/>
                        <a:pt x="39" y="8"/>
                      </a:cubicBezTo>
                      <a:cubicBezTo>
                        <a:pt x="38" y="7"/>
                        <a:pt x="38" y="6"/>
                        <a:pt x="38" y="4"/>
                      </a:cubicBezTo>
                      <a:cubicBezTo>
                        <a:pt x="38" y="3"/>
                        <a:pt x="37" y="1"/>
                        <a:pt x="35" y="1"/>
                      </a:cubicBezTo>
                      <a:cubicBezTo>
                        <a:pt x="33" y="0"/>
                        <a:pt x="31" y="1"/>
                        <a:pt x="30" y="3"/>
                      </a:cubicBezTo>
                      <a:cubicBezTo>
                        <a:pt x="30" y="4"/>
                        <a:pt x="28" y="5"/>
                        <a:pt x="27" y="5"/>
                      </a:cubicBezTo>
                      <a:cubicBezTo>
                        <a:pt x="26" y="6"/>
                        <a:pt x="25" y="4"/>
                        <a:pt x="24" y="3"/>
                      </a:cubicBezTo>
                      <a:cubicBezTo>
                        <a:pt x="24" y="1"/>
                        <a:pt x="22" y="1"/>
                        <a:pt x="20" y="1"/>
                      </a:cubicBezTo>
                      <a:cubicBezTo>
                        <a:pt x="18" y="2"/>
                        <a:pt x="16" y="4"/>
                        <a:pt x="17" y="5"/>
                      </a:cubicBezTo>
                      <a:cubicBezTo>
                        <a:pt x="17" y="7"/>
                        <a:pt x="16" y="9"/>
                        <a:pt x="15" y="10"/>
                      </a:cubicBezTo>
                      <a:cubicBezTo>
                        <a:pt x="14" y="10"/>
                        <a:pt x="13" y="10"/>
                        <a:pt x="12" y="9"/>
                      </a:cubicBezTo>
                      <a:cubicBezTo>
                        <a:pt x="10" y="8"/>
                        <a:pt x="8" y="8"/>
                        <a:pt x="7" y="10"/>
                      </a:cubicBezTo>
                      <a:cubicBezTo>
                        <a:pt x="6" y="11"/>
                        <a:pt x="5" y="13"/>
                        <a:pt x="6" y="14"/>
                      </a:cubicBezTo>
                      <a:close/>
                      <a:moveTo>
                        <a:pt x="23" y="13"/>
                      </a:moveTo>
                      <a:cubicBezTo>
                        <a:pt x="32" y="10"/>
                        <a:pt x="42" y="15"/>
                        <a:pt x="45" y="24"/>
                      </a:cubicBezTo>
                      <a:cubicBezTo>
                        <a:pt x="47" y="33"/>
                        <a:pt x="43" y="42"/>
                        <a:pt x="34" y="45"/>
                      </a:cubicBezTo>
                      <a:cubicBezTo>
                        <a:pt x="25" y="48"/>
                        <a:pt x="15" y="43"/>
                        <a:pt x="13" y="34"/>
                      </a:cubicBezTo>
                      <a:cubicBezTo>
                        <a:pt x="10" y="26"/>
                        <a:pt x="15" y="16"/>
                        <a:pt x="23" y="13"/>
                      </a:cubicBezTo>
                      <a:close/>
                    </a:path>
                  </a:pathLst>
                </a:custGeom>
                <a:solidFill>
                  <a:srgbClr val="43C5AD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 sz="1425"/>
                </a:p>
              </p:txBody>
            </p:sp>
            <p:sp>
              <p:nvSpPr>
                <p:cNvPr id="1048951" name="Freeform 302"/>
                <p:cNvSpPr>
                  <a:spLocks noEditPoints="1"/>
                </p:cNvSpPr>
                <p:nvPr/>
              </p:nvSpPr>
              <p:spPr bwMode="auto">
                <a:xfrm>
                  <a:off x="5084763" y="971550"/>
                  <a:ext cx="139700" cy="139700"/>
                </a:xfrm>
                <a:custGeom>
                  <a:avLst/>
                  <a:gdLst>
                    <a:gd name="T0" fmla="*/ 4 w 37"/>
                    <a:gd name="T1" fmla="*/ 9 h 37"/>
                    <a:gd name="T2" fmla="*/ 5 w 37"/>
                    <a:gd name="T3" fmla="*/ 12 h 37"/>
                    <a:gd name="T4" fmla="*/ 2 w 37"/>
                    <a:gd name="T5" fmla="*/ 12 h 37"/>
                    <a:gd name="T6" fmla="*/ 0 w 37"/>
                    <a:gd name="T7" fmla="*/ 14 h 37"/>
                    <a:gd name="T8" fmla="*/ 1 w 37"/>
                    <a:gd name="T9" fmla="*/ 17 h 37"/>
                    <a:gd name="T10" fmla="*/ 3 w 37"/>
                    <a:gd name="T11" fmla="*/ 20 h 37"/>
                    <a:gd name="T12" fmla="*/ 2 w 37"/>
                    <a:gd name="T13" fmla="*/ 21 h 37"/>
                    <a:gd name="T14" fmla="*/ 1 w 37"/>
                    <a:gd name="T15" fmla="*/ 24 h 37"/>
                    <a:gd name="T16" fmla="*/ 3 w 37"/>
                    <a:gd name="T17" fmla="*/ 26 h 37"/>
                    <a:gd name="T18" fmla="*/ 5 w 37"/>
                    <a:gd name="T19" fmla="*/ 26 h 37"/>
                    <a:gd name="T20" fmla="*/ 5 w 37"/>
                    <a:gd name="T21" fmla="*/ 29 h 37"/>
                    <a:gd name="T22" fmla="*/ 6 w 37"/>
                    <a:gd name="T23" fmla="*/ 32 h 37"/>
                    <a:gd name="T24" fmla="*/ 9 w 37"/>
                    <a:gd name="T25" fmla="*/ 33 h 37"/>
                    <a:gd name="T26" fmla="*/ 12 w 37"/>
                    <a:gd name="T27" fmla="*/ 32 h 37"/>
                    <a:gd name="T28" fmla="*/ 12 w 37"/>
                    <a:gd name="T29" fmla="*/ 34 h 37"/>
                    <a:gd name="T30" fmla="*/ 15 w 37"/>
                    <a:gd name="T31" fmla="*/ 37 h 37"/>
                    <a:gd name="T32" fmla="*/ 17 w 37"/>
                    <a:gd name="T33" fmla="*/ 35 h 37"/>
                    <a:gd name="T34" fmla="*/ 20 w 37"/>
                    <a:gd name="T35" fmla="*/ 34 h 37"/>
                    <a:gd name="T36" fmla="*/ 21 w 37"/>
                    <a:gd name="T37" fmla="*/ 35 h 37"/>
                    <a:gd name="T38" fmla="*/ 24 w 37"/>
                    <a:gd name="T39" fmla="*/ 36 h 37"/>
                    <a:gd name="T40" fmla="*/ 26 w 37"/>
                    <a:gd name="T41" fmla="*/ 34 h 37"/>
                    <a:gd name="T42" fmla="*/ 27 w 37"/>
                    <a:gd name="T43" fmla="*/ 31 h 37"/>
                    <a:gd name="T44" fmla="*/ 29 w 37"/>
                    <a:gd name="T45" fmla="*/ 32 h 37"/>
                    <a:gd name="T46" fmla="*/ 32 w 37"/>
                    <a:gd name="T47" fmla="*/ 31 h 37"/>
                    <a:gd name="T48" fmla="*/ 33 w 37"/>
                    <a:gd name="T49" fmla="*/ 28 h 37"/>
                    <a:gd name="T50" fmla="*/ 32 w 37"/>
                    <a:gd name="T51" fmla="*/ 25 h 37"/>
                    <a:gd name="T52" fmla="*/ 35 w 37"/>
                    <a:gd name="T53" fmla="*/ 24 h 37"/>
                    <a:gd name="T54" fmla="*/ 37 w 37"/>
                    <a:gd name="T55" fmla="*/ 22 h 37"/>
                    <a:gd name="T56" fmla="*/ 36 w 37"/>
                    <a:gd name="T57" fmla="*/ 19 h 37"/>
                    <a:gd name="T58" fmla="*/ 34 w 37"/>
                    <a:gd name="T59" fmla="*/ 17 h 37"/>
                    <a:gd name="T60" fmla="*/ 35 w 37"/>
                    <a:gd name="T61" fmla="*/ 15 h 37"/>
                    <a:gd name="T62" fmla="*/ 36 w 37"/>
                    <a:gd name="T63" fmla="*/ 12 h 37"/>
                    <a:gd name="T64" fmla="*/ 34 w 37"/>
                    <a:gd name="T65" fmla="*/ 11 h 37"/>
                    <a:gd name="T66" fmla="*/ 31 w 37"/>
                    <a:gd name="T67" fmla="*/ 9 h 37"/>
                    <a:gd name="T68" fmla="*/ 32 w 37"/>
                    <a:gd name="T69" fmla="*/ 7 h 37"/>
                    <a:gd name="T70" fmla="*/ 31 w 37"/>
                    <a:gd name="T71" fmla="*/ 4 h 37"/>
                    <a:gd name="T72" fmla="*/ 28 w 37"/>
                    <a:gd name="T73" fmla="*/ 4 h 37"/>
                    <a:gd name="T74" fmla="*/ 25 w 37"/>
                    <a:gd name="T75" fmla="*/ 4 h 37"/>
                    <a:gd name="T76" fmla="*/ 25 w 37"/>
                    <a:gd name="T77" fmla="*/ 2 h 37"/>
                    <a:gd name="T78" fmla="*/ 22 w 37"/>
                    <a:gd name="T79" fmla="*/ 0 h 37"/>
                    <a:gd name="T80" fmla="*/ 20 w 37"/>
                    <a:gd name="T81" fmla="*/ 1 h 37"/>
                    <a:gd name="T82" fmla="*/ 17 w 37"/>
                    <a:gd name="T83" fmla="*/ 3 h 37"/>
                    <a:gd name="T84" fmla="*/ 16 w 37"/>
                    <a:gd name="T85" fmla="*/ 1 h 37"/>
                    <a:gd name="T86" fmla="*/ 13 w 37"/>
                    <a:gd name="T87" fmla="*/ 0 h 37"/>
                    <a:gd name="T88" fmla="*/ 11 w 37"/>
                    <a:gd name="T89" fmla="*/ 3 h 37"/>
                    <a:gd name="T90" fmla="*/ 10 w 37"/>
                    <a:gd name="T91" fmla="*/ 6 h 37"/>
                    <a:gd name="T92" fmla="*/ 8 w 37"/>
                    <a:gd name="T93" fmla="*/ 5 h 37"/>
                    <a:gd name="T94" fmla="*/ 5 w 37"/>
                    <a:gd name="T95" fmla="*/ 6 h 37"/>
                    <a:gd name="T96" fmla="*/ 4 w 37"/>
                    <a:gd name="T97" fmla="*/ 9 h 37"/>
                    <a:gd name="T98" fmla="*/ 15 w 37"/>
                    <a:gd name="T99" fmla="*/ 8 h 37"/>
                    <a:gd name="T100" fmla="*/ 29 w 37"/>
                    <a:gd name="T101" fmla="*/ 15 h 37"/>
                    <a:gd name="T102" fmla="*/ 22 w 37"/>
                    <a:gd name="T103" fmla="*/ 29 h 37"/>
                    <a:gd name="T104" fmla="*/ 8 w 37"/>
                    <a:gd name="T105" fmla="*/ 22 h 37"/>
                    <a:gd name="T106" fmla="*/ 15 w 37"/>
                    <a:gd name="T107" fmla="*/ 8 h 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37" h="37">
                      <a:moveTo>
                        <a:pt x="4" y="9"/>
                      </a:moveTo>
                      <a:cubicBezTo>
                        <a:pt x="5" y="9"/>
                        <a:pt x="5" y="11"/>
                        <a:pt x="5" y="12"/>
                      </a:cubicBezTo>
                      <a:cubicBezTo>
                        <a:pt x="4" y="12"/>
                        <a:pt x="3" y="12"/>
                        <a:pt x="2" y="12"/>
                      </a:cubicBezTo>
                      <a:cubicBezTo>
                        <a:pt x="1" y="12"/>
                        <a:pt x="0" y="13"/>
                        <a:pt x="0" y="14"/>
                      </a:cubicBezTo>
                      <a:cubicBezTo>
                        <a:pt x="0" y="16"/>
                        <a:pt x="0" y="17"/>
                        <a:pt x="1" y="17"/>
                      </a:cubicBezTo>
                      <a:cubicBezTo>
                        <a:pt x="2" y="17"/>
                        <a:pt x="3" y="19"/>
                        <a:pt x="3" y="20"/>
                      </a:cubicBezTo>
                      <a:cubicBezTo>
                        <a:pt x="3" y="20"/>
                        <a:pt x="2" y="21"/>
                        <a:pt x="2" y="21"/>
                      </a:cubicBezTo>
                      <a:cubicBezTo>
                        <a:pt x="1" y="21"/>
                        <a:pt x="0" y="23"/>
                        <a:pt x="1" y="24"/>
                      </a:cubicBezTo>
                      <a:cubicBezTo>
                        <a:pt x="1" y="25"/>
                        <a:pt x="2" y="26"/>
                        <a:pt x="3" y="26"/>
                      </a:cubicBezTo>
                      <a:cubicBezTo>
                        <a:pt x="4" y="26"/>
                        <a:pt x="5" y="26"/>
                        <a:pt x="5" y="26"/>
                      </a:cubicBezTo>
                      <a:cubicBezTo>
                        <a:pt x="6" y="27"/>
                        <a:pt x="6" y="28"/>
                        <a:pt x="5" y="29"/>
                      </a:cubicBezTo>
                      <a:cubicBezTo>
                        <a:pt x="5" y="30"/>
                        <a:pt x="5" y="31"/>
                        <a:pt x="6" y="32"/>
                      </a:cubicBezTo>
                      <a:cubicBezTo>
                        <a:pt x="7" y="33"/>
                        <a:pt x="8" y="33"/>
                        <a:pt x="9" y="33"/>
                      </a:cubicBezTo>
                      <a:cubicBezTo>
                        <a:pt x="10" y="32"/>
                        <a:pt x="11" y="32"/>
                        <a:pt x="12" y="32"/>
                      </a:cubicBezTo>
                      <a:cubicBezTo>
                        <a:pt x="12" y="32"/>
                        <a:pt x="13" y="33"/>
                        <a:pt x="12" y="34"/>
                      </a:cubicBezTo>
                      <a:cubicBezTo>
                        <a:pt x="12" y="35"/>
                        <a:pt x="13" y="36"/>
                        <a:pt x="15" y="37"/>
                      </a:cubicBezTo>
                      <a:cubicBezTo>
                        <a:pt x="16" y="37"/>
                        <a:pt x="17" y="36"/>
                        <a:pt x="17" y="35"/>
                      </a:cubicBezTo>
                      <a:cubicBezTo>
                        <a:pt x="18" y="34"/>
                        <a:pt x="19" y="34"/>
                        <a:pt x="20" y="34"/>
                      </a:cubicBezTo>
                      <a:cubicBezTo>
                        <a:pt x="20" y="34"/>
                        <a:pt x="21" y="34"/>
                        <a:pt x="21" y="35"/>
                      </a:cubicBezTo>
                      <a:cubicBezTo>
                        <a:pt x="22" y="36"/>
                        <a:pt x="23" y="37"/>
                        <a:pt x="24" y="36"/>
                      </a:cubicBezTo>
                      <a:cubicBezTo>
                        <a:pt x="26" y="36"/>
                        <a:pt x="26" y="35"/>
                        <a:pt x="26" y="34"/>
                      </a:cubicBezTo>
                      <a:cubicBezTo>
                        <a:pt x="26" y="33"/>
                        <a:pt x="27" y="31"/>
                        <a:pt x="27" y="31"/>
                      </a:cubicBezTo>
                      <a:cubicBezTo>
                        <a:pt x="28" y="31"/>
                        <a:pt x="29" y="31"/>
                        <a:pt x="29" y="32"/>
                      </a:cubicBezTo>
                      <a:cubicBezTo>
                        <a:pt x="30" y="32"/>
                        <a:pt x="32" y="32"/>
                        <a:pt x="32" y="31"/>
                      </a:cubicBezTo>
                      <a:cubicBezTo>
                        <a:pt x="33" y="30"/>
                        <a:pt x="34" y="28"/>
                        <a:pt x="33" y="28"/>
                      </a:cubicBezTo>
                      <a:cubicBezTo>
                        <a:pt x="32" y="27"/>
                        <a:pt x="32" y="25"/>
                        <a:pt x="32" y="25"/>
                      </a:cubicBezTo>
                      <a:cubicBezTo>
                        <a:pt x="33" y="24"/>
                        <a:pt x="34" y="24"/>
                        <a:pt x="35" y="24"/>
                      </a:cubicBezTo>
                      <a:cubicBezTo>
                        <a:pt x="36" y="24"/>
                        <a:pt x="37" y="24"/>
                        <a:pt x="37" y="22"/>
                      </a:cubicBezTo>
                      <a:cubicBezTo>
                        <a:pt x="37" y="21"/>
                        <a:pt x="37" y="20"/>
                        <a:pt x="36" y="19"/>
                      </a:cubicBezTo>
                      <a:cubicBezTo>
                        <a:pt x="35" y="19"/>
                        <a:pt x="34" y="18"/>
                        <a:pt x="34" y="17"/>
                      </a:cubicBezTo>
                      <a:cubicBezTo>
                        <a:pt x="34" y="16"/>
                        <a:pt x="35" y="16"/>
                        <a:pt x="35" y="15"/>
                      </a:cubicBezTo>
                      <a:cubicBezTo>
                        <a:pt x="36" y="15"/>
                        <a:pt x="37" y="14"/>
                        <a:pt x="36" y="12"/>
                      </a:cubicBezTo>
                      <a:cubicBezTo>
                        <a:pt x="36" y="11"/>
                        <a:pt x="35" y="10"/>
                        <a:pt x="34" y="11"/>
                      </a:cubicBezTo>
                      <a:cubicBezTo>
                        <a:pt x="33" y="11"/>
                        <a:pt x="31" y="10"/>
                        <a:pt x="31" y="9"/>
                      </a:cubicBezTo>
                      <a:cubicBezTo>
                        <a:pt x="31" y="9"/>
                        <a:pt x="31" y="8"/>
                        <a:pt x="32" y="7"/>
                      </a:cubicBezTo>
                      <a:cubicBezTo>
                        <a:pt x="32" y="7"/>
                        <a:pt x="32" y="5"/>
                        <a:pt x="31" y="4"/>
                      </a:cubicBezTo>
                      <a:cubicBezTo>
                        <a:pt x="30" y="3"/>
                        <a:pt x="29" y="3"/>
                        <a:pt x="28" y="4"/>
                      </a:cubicBezTo>
                      <a:cubicBezTo>
                        <a:pt x="27" y="5"/>
                        <a:pt x="26" y="5"/>
                        <a:pt x="25" y="4"/>
                      </a:cubicBezTo>
                      <a:cubicBezTo>
                        <a:pt x="25" y="4"/>
                        <a:pt x="24" y="3"/>
                        <a:pt x="25" y="2"/>
                      </a:cubicBezTo>
                      <a:cubicBezTo>
                        <a:pt x="25" y="1"/>
                        <a:pt x="24" y="0"/>
                        <a:pt x="22" y="0"/>
                      </a:cubicBezTo>
                      <a:cubicBezTo>
                        <a:pt x="21" y="0"/>
                        <a:pt x="20" y="0"/>
                        <a:pt x="20" y="1"/>
                      </a:cubicBezTo>
                      <a:cubicBezTo>
                        <a:pt x="19" y="2"/>
                        <a:pt x="18" y="3"/>
                        <a:pt x="17" y="3"/>
                      </a:cubicBezTo>
                      <a:cubicBezTo>
                        <a:pt x="17" y="3"/>
                        <a:pt x="16" y="2"/>
                        <a:pt x="16" y="1"/>
                      </a:cubicBezTo>
                      <a:cubicBezTo>
                        <a:pt x="15" y="0"/>
                        <a:pt x="14" y="0"/>
                        <a:pt x="13" y="0"/>
                      </a:cubicBezTo>
                      <a:cubicBezTo>
                        <a:pt x="11" y="1"/>
                        <a:pt x="11" y="2"/>
                        <a:pt x="11" y="3"/>
                      </a:cubicBezTo>
                      <a:cubicBezTo>
                        <a:pt x="11" y="4"/>
                        <a:pt x="10" y="5"/>
                        <a:pt x="10" y="6"/>
                      </a:cubicBezTo>
                      <a:cubicBezTo>
                        <a:pt x="9" y="6"/>
                        <a:pt x="8" y="6"/>
                        <a:pt x="8" y="5"/>
                      </a:cubicBezTo>
                      <a:cubicBezTo>
                        <a:pt x="7" y="4"/>
                        <a:pt x="5" y="5"/>
                        <a:pt x="5" y="6"/>
                      </a:cubicBezTo>
                      <a:cubicBezTo>
                        <a:pt x="4" y="7"/>
                        <a:pt x="3" y="8"/>
                        <a:pt x="4" y="9"/>
                      </a:cubicBezTo>
                      <a:close/>
                      <a:moveTo>
                        <a:pt x="15" y="8"/>
                      </a:moveTo>
                      <a:cubicBezTo>
                        <a:pt x="21" y="6"/>
                        <a:pt x="27" y="9"/>
                        <a:pt x="29" y="15"/>
                      </a:cubicBezTo>
                      <a:cubicBezTo>
                        <a:pt x="31" y="21"/>
                        <a:pt x="27" y="27"/>
                        <a:pt x="22" y="29"/>
                      </a:cubicBezTo>
                      <a:cubicBezTo>
                        <a:pt x="16" y="30"/>
                        <a:pt x="10" y="27"/>
                        <a:pt x="8" y="22"/>
                      </a:cubicBezTo>
                      <a:cubicBezTo>
                        <a:pt x="6" y="16"/>
                        <a:pt x="10" y="10"/>
                        <a:pt x="15" y="8"/>
                      </a:cubicBezTo>
                      <a:close/>
                    </a:path>
                  </a:pathLst>
                </a:custGeom>
                <a:solidFill>
                  <a:srgbClr val="43C5AD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 sz="1425"/>
                </a:p>
              </p:txBody>
            </p:sp>
            <p:sp>
              <p:nvSpPr>
                <p:cNvPr id="1048952" name="Freeform 303"/>
                <p:cNvSpPr>
                  <a:spLocks noEditPoints="1"/>
                </p:cNvSpPr>
                <p:nvPr/>
              </p:nvSpPr>
              <p:spPr bwMode="auto">
                <a:xfrm>
                  <a:off x="5084763" y="1111250"/>
                  <a:ext cx="109538" cy="104775"/>
                </a:xfrm>
                <a:custGeom>
                  <a:avLst/>
                  <a:gdLst>
                    <a:gd name="T0" fmla="*/ 3 w 29"/>
                    <a:gd name="T1" fmla="*/ 7 h 28"/>
                    <a:gd name="T2" fmla="*/ 4 w 29"/>
                    <a:gd name="T3" fmla="*/ 9 h 28"/>
                    <a:gd name="T4" fmla="*/ 2 w 29"/>
                    <a:gd name="T5" fmla="*/ 9 h 28"/>
                    <a:gd name="T6" fmla="*/ 0 w 29"/>
                    <a:gd name="T7" fmla="*/ 11 h 28"/>
                    <a:gd name="T8" fmla="*/ 1 w 29"/>
                    <a:gd name="T9" fmla="*/ 13 h 28"/>
                    <a:gd name="T10" fmla="*/ 3 w 29"/>
                    <a:gd name="T11" fmla="*/ 15 h 28"/>
                    <a:gd name="T12" fmla="*/ 1 w 29"/>
                    <a:gd name="T13" fmla="*/ 16 h 28"/>
                    <a:gd name="T14" fmla="*/ 1 w 29"/>
                    <a:gd name="T15" fmla="*/ 19 h 28"/>
                    <a:gd name="T16" fmla="*/ 3 w 29"/>
                    <a:gd name="T17" fmla="*/ 20 h 28"/>
                    <a:gd name="T18" fmla="*/ 4 w 29"/>
                    <a:gd name="T19" fmla="*/ 20 h 28"/>
                    <a:gd name="T20" fmla="*/ 4 w 29"/>
                    <a:gd name="T21" fmla="*/ 23 h 28"/>
                    <a:gd name="T22" fmla="*/ 5 w 29"/>
                    <a:gd name="T23" fmla="*/ 25 h 28"/>
                    <a:gd name="T24" fmla="*/ 7 w 29"/>
                    <a:gd name="T25" fmla="*/ 25 h 28"/>
                    <a:gd name="T26" fmla="*/ 9 w 29"/>
                    <a:gd name="T27" fmla="*/ 25 h 28"/>
                    <a:gd name="T28" fmla="*/ 10 w 29"/>
                    <a:gd name="T29" fmla="*/ 27 h 28"/>
                    <a:gd name="T30" fmla="*/ 11 w 29"/>
                    <a:gd name="T31" fmla="*/ 28 h 28"/>
                    <a:gd name="T32" fmla="*/ 13 w 29"/>
                    <a:gd name="T33" fmla="*/ 27 h 28"/>
                    <a:gd name="T34" fmla="*/ 15 w 29"/>
                    <a:gd name="T35" fmla="*/ 26 h 28"/>
                    <a:gd name="T36" fmla="*/ 17 w 29"/>
                    <a:gd name="T37" fmla="*/ 27 h 28"/>
                    <a:gd name="T38" fmla="*/ 19 w 29"/>
                    <a:gd name="T39" fmla="*/ 28 h 28"/>
                    <a:gd name="T40" fmla="*/ 20 w 29"/>
                    <a:gd name="T41" fmla="*/ 26 h 28"/>
                    <a:gd name="T42" fmla="*/ 21 w 29"/>
                    <a:gd name="T43" fmla="*/ 24 h 28"/>
                    <a:gd name="T44" fmla="*/ 23 w 29"/>
                    <a:gd name="T45" fmla="*/ 24 h 28"/>
                    <a:gd name="T46" fmla="*/ 25 w 29"/>
                    <a:gd name="T47" fmla="*/ 24 h 28"/>
                    <a:gd name="T48" fmla="*/ 25 w 29"/>
                    <a:gd name="T49" fmla="*/ 21 h 28"/>
                    <a:gd name="T50" fmla="*/ 25 w 29"/>
                    <a:gd name="T51" fmla="*/ 19 h 28"/>
                    <a:gd name="T52" fmla="*/ 27 w 29"/>
                    <a:gd name="T53" fmla="*/ 19 h 28"/>
                    <a:gd name="T54" fmla="*/ 29 w 29"/>
                    <a:gd name="T55" fmla="*/ 17 h 28"/>
                    <a:gd name="T56" fmla="*/ 28 w 29"/>
                    <a:gd name="T57" fmla="*/ 15 h 28"/>
                    <a:gd name="T58" fmla="*/ 26 w 29"/>
                    <a:gd name="T59" fmla="*/ 13 h 28"/>
                    <a:gd name="T60" fmla="*/ 27 w 29"/>
                    <a:gd name="T61" fmla="*/ 12 h 28"/>
                    <a:gd name="T62" fmla="*/ 28 w 29"/>
                    <a:gd name="T63" fmla="*/ 10 h 28"/>
                    <a:gd name="T64" fmla="*/ 26 w 29"/>
                    <a:gd name="T65" fmla="*/ 8 h 28"/>
                    <a:gd name="T66" fmla="*/ 24 w 29"/>
                    <a:gd name="T67" fmla="*/ 7 h 28"/>
                    <a:gd name="T68" fmla="*/ 25 w 29"/>
                    <a:gd name="T69" fmla="*/ 6 h 28"/>
                    <a:gd name="T70" fmla="*/ 24 w 29"/>
                    <a:gd name="T71" fmla="*/ 3 h 28"/>
                    <a:gd name="T72" fmla="*/ 22 w 29"/>
                    <a:gd name="T73" fmla="*/ 3 h 28"/>
                    <a:gd name="T74" fmla="*/ 19 w 29"/>
                    <a:gd name="T75" fmla="*/ 3 h 28"/>
                    <a:gd name="T76" fmla="*/ 19 w 29"/>
                    <a:gd name="T77" fmla="*/ 2 h 28"/>
                    <a:gd name="T78" fmla="*/ 17 w 29"/>
                    <a:gd name="T79" fmla="*/ 0 h 28"/>
                    <a:gd name="T80" fmla="*/ 15 w 29"/>
                    <a:gd name="T81" fmla="*/ 1 h 28"/>
                    <a:gd name="T82" fmla="*/ 13 w 29"/>
                    <a:gd name="T83" fmla="*/ 2 h 28"/>
                    <a:gd name="T84" fmla="*/ 12 w 29"/>
                    <a:gd name="T85" fmla="*/ 1 h 28"/>
                    <a:gd name="T86" fmla="*/ 10 w 29"/>
                    <a:gd name="T87" fmla="*/ 0 h 28"/>
                    <a:gd name="T88" fmla="*/ 9 w 29"/>
                    <a:gd name="T89" fmla="*/ 2 h 28"/>
                    <a:gd name="T90" fmla="*/ 8 w 29"/>
                    <a:gd name="T91" fmla="*/ 4 h 28"/>
                    <a:gd name="T92" fmla="*/ 6 w 29"/>
                    <a:gd name="T93" fmla="*/ 4 h 28"/>
                    <a:gd name="T94" fmla="*/ 4 w 29"/>
                    <a:gd name="T95" fmla="*/ 4 h 28"/>
                    <a:gd name="T96" fmla="*/ 3 w 29"/>
                    <a:gd name="T97" fmla="*/ 7 h 28"/>
                    <a:gd name="T98" fmla="*/ 12 w 29"/>
                    <a:gd name="T99" fmla="*/ 6 h 28"/>
                    <a:gd name="T100" fmla="*/ 22 w 29"/>
                    <a:gd name="T101" fmla="*/ 12 h 28"/>
                    <a:gd name="T102" fmla="*/ 17 w 29"/>
                    <a:gd name="T103" fmla="*/ 22 h 28"/>
                    <a:gd name="T104" fmla="*/ 6 w 29"/>
                    <a:gd name="T105" fmla="*/ 17 h 28"/>
                    <a:gd name="T106" fmla="*/ 12 w 29"/>
                    <a:gd name="T107" fmla="*/ 6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29" h="28">
                      <a:moveTo>
                        <a:pt x="3" y="7"/>
                      </a:moveTo>
                      <a:cubicBezTo>
                        <a:pt x="4" y="7"/>
                        <a:pt x="4" y="9"/>
                        <a:pt x="4" y="9"/>
                      </a:cubicBezTo>
                      <a:cubicBezTo>
                        <a:pt x="4" y="9"/>
                        <a:pt x="3" y="10"/>
                        <a:pt x="2" y="9"/>
                      </a:cubicBezTo>
                      <a:cubicBezTo>
                        <a:pt x="1" y="9"/>
                        <a:pt x="0" y="10"/>
                        <a:pt x="0" y="11"/>
                      </a:cubicBezTo>
                      <a:cubicBezTo>
                        <a:pt x="0" y="12"/>
                        <a:pt x="0" y="13"/>
                        <a:pt x="1" y="13"/>
                      </a:cubicBezTo>
                      <a:cubicBezTo>
                        <a:pt x="2" y="13"/>
                        <a:pt x="3" y="15"/>
                        <a:pt x="3" y="15"/>
                      </a:cubicBezTo>
                      <a:cubicBezTo>
                        <a:pt x="3" y="16"/>
                        <a:pt x="2" y="16"/>
                        <a:pt x="1" y="16"/>
                      </a:cubicBezTo>
                      <a:cubicBezTo>
                        <a:pt x="1" y="17"/>
                        <a:pt x="0" y="18"/>
                        <a:pt x="1" y="19"/>
                      </a:cubicBezTo>
                      <a:cubicBezTo>
                        <a:pt x="1" y="20"/>
                        <a:pt x="2" y="20"/>
                        <a:pt x="3" y="20"/>
                      </a:cubicBezTo>
                      <a:cubicBezTo>
                        <a:pt x="3" y="20"/>
                        <a:pt x="4" y="20"/>
                        <a:pt x="4" y="20"/>
                      </a:cubicBezTo>
                      <a:cubicBezTo>
                        <a:pt x="4" y="21"/>
                        <a:pt x="5" y="22"/>
                        <a:pt x="4" y="23"/>
                      </a:cubicBezTo>
                      <a:cubicBezTo>
                        <a:pt x="4" y="23"/>
                        <a:pt x="4" y="24"/>
                        <a:pt x="5" y="25"/>
                      </a:cubicBezTo>
                      <a:cubicBezTo>
                        <a:pt x="5" y="26"/>
                        <a:pt x="7" y="26"/>
                        <a:pt x="7" y="25"/>
                      </a:cubicBezTo>
                      <a:cubicBezTo>
                        <a:pt x="8" y="25"/>
                        <a:pt x="9" y="25"/>
                        <a:pt x="9" y="25"/>
                      </a:cubicBezTo>
                      <a:cubicBezTo>
                        <a:pt x="10" y="25"/>
                        <a:pt x="10" y="26"/>
                        <a:pt x="10" y="27"/>
                      </a:cubicBezTo>
                      <a:cubicBezTo>
                        <a:pt x="10" y="27"/>
                        <a:pt x="10" y="28"/>
                        <a:pt x="11" y="28"/>
                      </a:cubicBezTo>
                      <a:cubicBezTo>
                        <a:pt x="12" y="28"/>
                        <a:pt x="13" y="28"/>
                        <a:pt x="13" y="27"/>
                      </a:cubicBezTo>
                      <a:cubicBezTo>
                        <a:pt x="14" y="27"/>
                        <a:pt x="15" y="26"/>
                        <a:pt x="15" y="26"/>
                      </a:cubicBezTo>
                      <a:cubicBezTo>
                        <a:pt x="16" y="26"/>
                        <a:pt x="16" y="26"/>
                        <a:pt x="17" y="27"/>
                      </a:cubicBezTo>
                      <a:cubicBezTo>
                        <a:pt x="17" y="28"/>
                        <a:pt x="18" y="28"/>
                        <a:pt x="19" y="28"/>
                      </a:cubicBezTo>
                      <a:cubicBezTo>
                        <a:pt x="20" y="28"/>
                        <a:pt x="20" y="27"/>
                        <a:pt x="20" y="26"/>
                      </a:cubicBezTo>
                      <a:cubicBezTo>
                        <a:pt x="20" y="25"/>
                        <a:pt x="21" y="24"/>
                        <a:pt x="21" y="24"/>
                      </a:cubicBezTo>
                      <a:cubicBezTo>
                        <a:pt x="21" y="24"/>
                        <a:pt x="22" y="24"/>
                        <a:pt x="23" y="24"/>
                      </a:cubicBezTo>
                      <a:cubicBezTo>
                        <a:pt x="23" y="25"/>
                        <a:pt x="24" y="25"/>
                        <a:pt x="25" y="24"/>
                      </a:cubicBezTo>
                      <a:cubicBezTo>
                        <a:pt x="26" y="23"/>
                        <a:pt x="26" y="22"/>
                        <a:pt x="25" y="21"/>
                      </a:cubicBezTo>
                      <a:cubicBezTo>
                        <a:pt x="25" y="21"/>
                        <a:pt x="25" y="20"/>
                        <a:pt x="25" y="19"/>
                      </a:cubicBezTo>
                      <a:cubicBezTo>
                        <a:pt x="25" y="19"/>
                        <a:pt x="26" y="19"/>
                        <a:pt x="27" y="19"/>
                      </a:cubicBezTo>
                      <a:cubicBezTo>
                        <a:pt x="28" y="19"/>
                        <a:pt x="28" y="18"/>
                        <a:pt x="29" y="17"/>
                      </a:cubicBezTo>
                      <a:cubicBezTo>
                        <a:pt x="29" y="16"/>
                        <a:pt x="28" y="15"/>
                        <a:pt x="28" y="15"/>
                      </a:cubicBezTo>
                      <a:cubicBezTo>
                        <a:pt x="27" y="15"/>
                        <a:pt x="26" y="14"/>
                        <a:pt x="26" y="13"/>
                      </a:cubicBezTo>
                      <a:cubicBezTo>
                        <a:pt x="26" y="13"/>
                        <a:pt x="27" y="12"/>
                        <a:pt x="27" y="12"/>
                      </a:cubicBezTo>
                      <a:cubicBezTo>
                        <a:pt x="28" y="12"/>
                        <a:pt x="28" y="11"/>
                        <a:pt x="28" y="10"/>
                      </a:cubicBezTo>
                      <a:cubicBezTo>
                        <a:pt x="28" y="9"/>
                        <a:pt x="27" y="8"/>
                        <a:pt x="26" y="8"/>
                      </a:cubicBezTo>
                      <a:cubicBezTo>
                        <a:pt x="26" y="9"/>
                        <a:pt x="24" y="8"/>
                        <a:pt x="24" y="7"/>
                      </a:cubicBezTo>
                      <a:cubicBezTo>
                        <a:pt x="24" y="7"/>
                        <a:pt x="24" y="6"/>
                        <a:pt x="25" y="6"/>
                      </a:cubicBezTo>
                      <a:cubicBezTo>
                        <a:pt x="25" y="5"/>
                        <a:pt x="25" y="4"/>
                        <a:pt x="24" y="3"/>
                      </a:cubicBezTo>
                      <a:cubicBezTo>
                        <a:pt x="23" y="3"/>
                        <a:pt x="22" y="3"/>
                        <a:pt x="22" y="3"/>
                      </a:cubicBezTo>
                      <a:cubicBezTo>
                        <a:pt x="21" y="4"/>
                        <a:pt x="20" y="4"/>
                        <a:pt x="19" y="3"/>
                      </a:cubicBezTo>
                      <a:cubicBezTo>
                        <a:pt x="19" y="3"/>
                        <a:pt x="19" y="2"/>
                        <a:pt x="19" y="2"/>
                      </a:cubicBezTo>
                      <a:cubicBezTo>
                        <a:pt x="19" y="1"/>
                        <a:pt x="18" y="0"/>
                        <a:pt x="17" y="0"/>
                      </a:cubicBezTo>
                      <a:cubicBezTo>
                        <a:pt x="16" y="0"/>
                        <a:pt x="15" y="0"/>
                        <a:pt x="15" y="1"/>
                      </a:cubicBezTo>
                      <a:cubicBezTo>
                        <a:pt x="15" y="2"/>
                        <a:pt x="14" y="2"/>
                        <a:pt x="13" y="2"/>
                      </a:cubicBezTo>
                      <a:cubicBezTo>
                        <a:pt x="13" y="2"/>
                        <a:pt x="12" y="2"/>
                        <a:pt x="12" y="1"/>
                      </a:cubicBezTo>
                      <a:cubicBezTo>
                        <a:pt x="12" y="0"/>
                        <a:pt x="11" y="0"/>
                        <a:pt x="10" y="0"/>
                      </a:cubicBezTo>
                      <a:cubicBezTo>
                        <a:pt x="9" y="1"/>
                        <a:pt x="8" y="2"/>
                        <a:pt x="9" y="2"/>
                      </a:cubicBezTo>
                      <a:cubicBezTo>
                        <a:pt x="9" y="3"/>
                        <a:pt x="8" y="4"/>
                        <a:pt x="8" y="4"/>
                      </a:cubicBezTo>
                      <a:cubicBezTo>
                        <a:pt x="7" y="5"/>
                        <a:pt x="7" y="4"/>
                        <a:pt x="6" y="4"/>
                      </a:cubicBezTo>
                      <a:cubicBezTo>
                        <a:pt x="5" y="3"/>
                        <a:pt x="4" y="4"/>
                        <a:pt x="4" y="4"/>
                      </a:cubicBezTo>
                      <a:cubicBezTo>
                        <a:pt x="3" y="5"/>
                        <a:pt x="3" y="6"/>
                        <a:pt x="3" y="7"/>
                      </a:cubicBezTo>
                      <a:close/>
                      <a:moveTo>
                        <a:pt x="12" y="6"/>
                      </a:moveTo>
                      <a:cubicBezTo>
                        <a:pt x="16" y="5"/>
                        <a:pt x="21" y="7"/>
                        <a:pt x="22" y="12"/>
                      </a:cubicBezTo>
                      <a:cubicBezTo>
                        <a:pt x="24" y="16"/>
                        <a:pt x="21" y="21"/>
                        <a:pt x="17" y="22"/>
                      </a:cubicBezTo>
                      <a:cubicBezTo>
                        <a:pt x="13" y="23"/>
                        <a:pt x="8" y="21"/>
                        <a:pt x="6" y="17"/>
                      </a:cubicBezTo>
                      <a:cubicBezTo>
                        <a:pt x="5" y="12"/>
                        <a:pt x="7" y="8"/>
                        <a:pt x="12" y="6"/>
                      </a:cubicBezTo>
                      <a:close/>
                    </a:path>
                  </a:pathLst>
                </a:custGeom>
                <a:solidFill>
                  <a:srgbClr val="43C5AD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 sz="1425"/>
                </a:p>
              </p:txBody>
            </p:sp>
          </p:grpSp>
        </p:grpSp>
        <p:sp>
          <p:nvSpPr>
            <p:cNvPr id="1048953" name="矩形 40"/>
            <p:cNvSpPr/>
            <p:nvPr/>
          </p:nvSpPr>
          <p:spPr>
            <a:xfrm>
              <a:off x="7367116" y="916528"/>
              <a:ext cx="99624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02</a:t>
              </a:r>
              <a:r>
                <a:rPr lang="zh-CN" altLang="en-US" sz="1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endParaRPr lang="zh-CN" altLang="en-US" sz="1800" dirty="0"/>
            </a:p>
          </p:txBody>
        </p:sp>
      </p:grpSp>
      <p:grpSp>
        <p:nvGrpSpPr>
          <p:cNvPr id="219" name="组合 46"/>
          <p:cNvGrpSpPr/>
          <p:nvPr/>
        </p:nvGrpSpPr>
        <p:grpSpPr>
          <a:xfrm>
            <a:off x="8957780" y="285730"/>
            <a:ext cx="996377" cy="1000132"/>
            <a:chOff x="8563703" y="285728"/>
            <a:chExt cx="996247" cy="1000132"/>
          </a:xfrm>
        </p:grpSpPr>
        <p:grpSp>
          <p:nvGrpSpPr>
            <p:cNvPr id="220" name="组合 55"/>
            <p:cNvGrpSpPr/>
            <p:nvPr/>
          </p:nvGrpSpPr>
          <p:grpSpPr>
            <a:xfrm>
              <a:off x="8762966" y="285728"/>
              <a:ext cx="597720" cy="597720"/>
              <a:chOff x="6494501" y="4230044"/>
              <a:chExt cx="696763" cy="696763"/>
            </a:xfrm>
          </p:grpSpPr>
          <p:sp>
            <p:nvSpPr>
              <p:cNvPr id="1048954" name="椭圆 49"/>
              <p:cNvSpPr/>
              <p:nvPr/>
            </p:nvSpPr>
            <p:spPr>
              <a:xfrm>
                <a:off x="6494501" y="4230044"/>
                <a:ext cx="696763" cy="696763"/>
              </a:xfrm>
              <a:prstGeom prst="ellipse">
                <a:avLst/>
              </a:prstGeom>
              <a:solidFill>
                <a:srgbClr val="EEEEEE"/>
              </a:solidFill>
              <a:ln>
                <a:solidFill>
                  <a:schemeClr val="bg1"/>
                </a:solidFill>
              </a:ln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25"/>
              </a:p>
            </p:txBody>
          </p:sp>
          <p:sp>
            <p:nvSpPr>
              <p:cNvPr id="1048955" name="任意多边形 50"/>
              <p:cNvSpPr/>
              <p:nvPr/>
            </p:nvSpPr>
            <p:spPr bwMode="auto">
              <a:xfrm>
                <a:off x="6609467" y="4389660"/>
                <a:ext cx="488930" cy="374848"/>
              </a:xfrm>
              <a:custGeom>
                <a:avLst/>
                <a:gdLst>
                  <a:gd name="connsiteX0" fmla="*/ 14829 w 563476"/>
                  <a:gd name="connsiteY0" fmla="*/ 416347 h 432000"/>
                  <a:gd name="connsiteX1" fmla="*/ 556062 w 563476"/>
                  <a:gd name="connsiteY1" fmla="*/ 416347 h 432000"/>
                  <a:gd name="connsiteX2" fmla="*/ 563476 w 563476"/>
                  <a:gd name="connsiteY2" fmla="*/ 424174 h 432000"/>
                  <a:gd name="connsiteX3" fmla="*/ 556062 w 563476"/>
                  <a:gd name="connsiteY3" fmla="*/ 432000 h 432000"/>
                  <a:gd name="connsiteX4" fmla="*/ 14829 w 563476"/>
                  <a:gd name="connsiteY4" fmla="*/ 432000 h 432000"/>
                  <a:gd name="connsiteX5" fmla="*/ 0 w 563476"/>
                  <a:gd name="connsiteY5" fmla="*/ 424174 h 432000"/>
                  <a:gd name="connsiteX6" fmla="*/ 14829 w 563476"/>
                  <a:gd name="connsiteY6" fmla="*/ 416347 h 432000"/>
                  <a:gd name="connsiteX7" fmla="*/ 428869 w 563476"/>
                  <a:gd name="connsiteY7" fmla="*/ 200347 h 432000"/>
                  <a:gd name="connsiteX8" fmla="*/ 510260 w 563476"/>
                  <a:gd name="connsiteY8" fmla="*/ 200347 h 432000"/>
                  <a:gd name="connsiteX9" fmla="*/ 510260 w 563476"/>
                  <a:gd name="connsiteY9" fmla="*/ 372521 h 432000"/>
                  <a:gd name="connsiteX10" fmla="*/ 428869 w 563476"/>
                  <a:gd name="connsiteY10" fmla="*/ 372521 h 432000"/>
                  <a:gd name="connsiteX11" fmla="*/ 303652 w 563476"/>
                  <a:gd name="connsiteY11" fmla="*/ 118956 h 432000"/>
                  <a:gd name="connsiteX12" fmla="*/ 385043 w 563476"/>
                  <a:gd name="connsiteY12" fmla="*/ 118956 h 432000"/>
                  <a:gd name="connsiteX13" fmla="*/ 385043 w 563476"/>
                  <a:gd name="connsiteY13" fmla="*/ 372521 h 432000"/>
                  <a:gd name="connsiteX14" fmla="*/ 303652 w 563476"/>
                  <a:gd name="connsiteY14" fmla="*/ 372521 h 432000"/>
                  <a:gd name="connsiteX15" fmla="*/ 72001 w 563476"/>
                  <a:gd name="connsiteY15" fmla="*/ 97044 h 432000"/>
                  <a:gd name="connsiteX16" fmla="*/ 153392 w 563476"/>
                  <a:gd name="connsiteY16" fmla="*/ 97044 h 432000"/>
                  <a:gd name="connsiteX17" fmla="*/ 153392 w 563476"/>
                  <a:gd name="connsiteY17" fmla="*/ 372521 h 432000"/>
                  <a:gd name="connsiteX18" fmla="*/ 72001 w 563476"/>
                  <a:gd name="connsiteY18" fmla="*/ 372521 h 432000"/>
                  <a:gd name="connsiteX19" fmla="*/ 190957 w 563476"/>
                  <a:gd name="connsiteY19" fmla="*/ 0 h 432000"/>
                  <a:gd name="connsiteX20" fmla="*/ 272348 w 563476"/>
                  <a:gd name="connsiteY20" fmla="*/ 0 h 432000"/>
                  <a:gd name="connsiteX21" fmla="*/ 272348 w 563476"/>
                  <a:gd name="connsiteY21" fmla="*/ 372521 h 432000"/>
                  <a:gd name="connsiteX22" fmla="*/ 190957 w 563476"/>
                  <a:gd name="connsiteY22" fmla="*/ 372521 h 43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63476" h="432000">
                    <a:moveTo>
                      <a:pt x="14829" y="416347"/>
                    </a:moveTo>
                    <a:cubicBezTo>
                      <a:pt x="556062" y="416347"/>
                      <a:pt x="556062" y="416347"/>
                      <a:pt x="556062" y="416347"/>
                    </a:cubicBezTo>
                    <a:cubicBezTo>
                      <a:pt x="556062" y="416347"/>
                      <a:pt x="563476" y="416347"/>
                      <a:pt x="563476" y="424174"/>
                    </a:cubicBezTo>
                    <a:cubicBezTo>
                      <a:pt x="563476" y="432000"/>
                      <a:pt x="556062" y="432000"/>
                      <a:pt x="556062" y="432000"/>
                    </a:cubicBezTo>
                    <a:lnTo>
                      <a:pt x="14829" y="432000"/>
                    </a:lnTo>
                    <a:cubicBezTo>
                      <a:pt x="7414" y="432000"/>
                      <a:pt x="0" y="432000"/>
                      <a:pt x="0" y="424174"/>
                    </a:cubicBezTo>
                    <a:cubicBezTo>
                      <a:pt x="0" y="416347"/>
                      <a:pt x="7414" y="416347"/>
                      <a:pt x="14829" y="416347"/>
                    </a:cubicBezTo>
                    <a:close/>
                    <a:moveTo>
                      <a:pt x="428869" y="200347"/>
                    </a:moveTo>
                    <a:lnTo>
                      <a:pt x="510260" y="200347"/>
                    </a:lnTo>
                    <a:lnTo>
                      <a:pt x="510260" y="372521"/>
                    </a:lnTo>
                    <a:lnTo>
                      <a:pt x="428869" y="372521"/>
                    </a:lnTo>
                    <a:close/>
                    <a:moveTo>
                      <a:pt x="303652" y="118956"/>
                    </a:moveTo>
                    <a:lnTo>
                      <a:pt x="385043" y="118956"/>
                    </a:lnTo>
                    <a:lnTo>
                      <a:pt x="385043" y="372521"/>
                    </a:lnTo>
                    <a:lnTo>
                      <a:pt x="303652" y="372521"/>
                    </a:lnTo>
                    <a:close/>
                    <a:moveTo>
                      <a:pt x="72001" y="97044"/>
                    </a:moveTo>
                    <a:lnTo>
                      <a:pt x="153392" y="97044"/>
                    </a:lnTo>
                    <a:lnTo>
                      <a:pt x="153392" y="372521"/>
                    </a:lnTo>
                    <a:lnTo>
                      <a:pt x="72001" y="372521"/>
                    </a:lnTo>
                    <a:close/>
                    <a:moveTo>
                      <a:pt x="190957" y="0"/>
                    </a:moveTo>
                    <a:lnTo>
                      <a:pt x="272348" y="0"/>
                    </a:lnTo>
                    <a:lnTo>
                      <a:pt x="272348" y="372521"/>
                    </a:lnTo>
                    <a:lnTo>
                      <a:pt x="190957" y="372521"/>
                    </a:lnTo>
                    <a:close/>
                  </a:path>
                </a:pathLst>
              </a:custGeom>
              <a:solidFill>
                <a:srgbClr val="C1D84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endParaRPr lang="zh-CN" altLang="en-US" sz="1800"/>
              </a:p>
            </p:txBody>
          </p:sp>
        </p:grpSp>
        <p:sp>
          <p:nvSpPr>
            <p:cNvPr id="1048956" name="矩形 48"/>
            <p:cNvSpPr/>
            <p:nvPr/>
          </p:nvSpPr>
          <p:spPr>
            <a:xfrm>
              <a:off x="8563703" y="916528"/>
              <a:ext cx="99624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03</a:t>
              </a:r>
              <a:r>
                <a:rPr lang="zh-CN" altLang="en-US" sz="1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endParaRPr lang="zh-CN" altLang="en-US" sz="1800" dirty="0"/>
            </a:p>
          </p:txBody>
        </p:sp>
      </p:grpSp>
      <p:grpSp>
        <p:nvGrpSpPr>
          <p:cNvPr id="221" name="组合 51"/>
          <p:cNvGrpSpPr/>
          <p:nvPr/>
        </p:nvGrpSpPr>
        <p:grpSpPr>
          <a:xfrm>
            <a:off x="9958042" y="285730"/>
            <a:ext cx="996377" cy="1000132"/>
            <a:chOff x="9760290" y="285728"/>
            <a:chExt cx="996247" cy="1000132"/>
          </a:xfrm>
        </p:grpSpPr>
        <p:grpSp>
          <p:nvGrpSpPr>
            <p:cNvPr id="222" name="组合 43"/>
            <p:cNvGrpSpPr/>
            <p:nvPr/>
          </p:nvGrpSpPr>
          <p:grpSpPr>
            <a:xfrm>
              <a:off x="9959553" y="285728"/>
              <a:ext cx="597720" cy="597720"/>
              <a:chOff x="4840168" y="3971584"/>
              <a:chExt cx="522572" cy="522572"/>
            </a:xfrm>
          </p:grpSpPr>
          <p:sp>
            <p:nvSpPr>
              <p:cNvPr id="1048957" name="椭圆 54"/>
              <p:cNvSpPr/>
              <p:nvPr/>
            </p:nvSpPr>
            <p:spPr>
              <a:xfrm>
                <a:off x="4840168" y="3971584"/>
                <a:ext cx="522572" cy="522572"/>
              </a:xfrm>
              <a:prstGeom prst="ellipse">
                <a:avLst/>
              </a:prstGeom>
              <a:solidFill>
                <a:srgbClr val="EEEEEE"/>
              </a:solidFill>
              <a:ln>
                <a:solidFill>
                  <a:schemeClr val="bg1"/>
                </a:solidFill>
              </a:ln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25"/>
              </a:p>
            </p:txBody>
          </p:sp>
          <p:grpSp>
            <p:nvGrpSpPr>
              <p:cNvPr id="223" name="组合 137"/>
              <p:cNvGrpSpPr/>
              <p:nvPr/>
            </p:nvGrpSpPr>
            <p:grpSpPr>
              <a:xfrm>
                <a:off x="4981489" y="4078661"/>
                <a:ext cx="239931" cy="308418"/>
                <a:chOff x="731016" y="1671338"/>
                <a:chExt cx="366231" cy="470769"/>
              </a:xfrm>
              <a:solidFill>
                <a:srgbClr val="B91F38"/>
              </a:solidFill>
            </p:grpSpPr>
            <p:sp>
              <p:nvSpPr>
                <p:cNvPr id="1048958" name="Freeform 108"/>
                <p:cNvSpPr/>
                <p:nvPr/>
              </p:nvSpPr>
              <p:spPr bwMode="auto">
                <a:xfrm flipH="1">
                  <a:off x="731016" y="2089492"/>
                  <a:ext cx="51922" cy="52615"/>
                </a:xfrm>
                <a:custGeom>
                  <a:avLst/>
                  <a:gdLst>
                    <a:gd name="T0" fmla="*/ 0 w 32"/>
                    <a:gd name="T1" fmla="*/ 32 h 32"/>
                    <a:gd name="T2" fmla="*/ 16 w 32"/>
                    <a:gd name="T3" fmla="*/ 32 h 32"/>
                    <a:gd name="T4" fmla="*/ 32 w 32"/>
                    <a:gd name="T5" fmla="*/ 16 h 32"/>
                    <a:gd name="T6" fmla="*/ 32 w 32"/>
                    <a:gd name="T7" fmla="*/ 0 h 32"/>
                    <a:gd name="T8" fmla="*/ 0 w 32"/>
                    <a:gd name="T9" fmla="*/ 0 h 32"/>
                    <a:gd name="T10" fmla="*/ 0 w 32"/>
                    <a:gd name="T11" fmla="*/ 32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2" h="32">
                      <a:moveTo>
                        <a:pt x="0" y="32"/>
                      </a:moveTo>
                      <a:cubicBezTo>
                        <a:pt x="16" y="32"/>
                        <a:pt x="16" y="32"/>
                        <a:pt x="16" y="32"/>
                      </a:cubicBezTo>
                      <a:cubicBezTo>
                        <a:pt x="25" y="32"/>
                        <a:pt x="32" y="25"/>
                        <a:pt x="32" y="16"/>
                      </a:cubicBezTo>
                      <a:cubicBezTo>
                        <a:pt x="32" y="0"/>
                        <a:pt x="32" y="0"/>
                        <a:pt x="32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32"/>
                      </a:lnTo>
                      <a:close/>
                    </a:path>
                  </a:pathLst>
                </a:custGeom>
                <a:solidFill>
                  <a:srgbClr val="FA8170"/>
                </a:solidFill>
                <a:ln>
                  <a:noFill/>
                </a:ln>
              </p:spPr>
              <p:txBody>
                <a:bodyPr vert="horz" wrap="square" lIns="121920" tIns="60960" rIns="121920" bIns="6096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1219170"/>
                  <a:endParaRPr lang="zh-CN" altLang="en-US" sz="2400">
                    <a:solidFill>
                      <a:sysClr val="windowText" lastClr="000000"/>
                    </a:solidFill>
                    <a:latin typeface="Calibri" panose="020F0502020204030204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048959" name="Freeform 109"/>
                <p:cNvSpPr>
                  <a:spLocks noEditPoints="1"/>
                </p:cNvSpPr>
                <p:nvPr/>
              </p:nvSpPr>
              <p:spPr bwMode="auto">
                <a:xfrm flipH="1">
                  <a:off x="731016" y="1671338"/>
                  <a:ext cx="366231" cy="470769"/>
                </a:xfrm>
                <a:custGeom>
                  <a:avLst/>
                  <a:gdLst>
                    <a:gd name="T0" fmla="*/ 208 w 224"/>
                    <a:gd name="T1" fmla="*/ 0 h 288"/>
                    <a:gd name="T2" fmla="*/ 16 w 224"/>
                    <a:gd name="T3" fmla="*/ 0 h 288"/>
                    <a:gd name="T4" fmla="*/ 0 w 224"/>
                    <a:gd name="T5" fmla="*/ 16 h 288"/>
                    <a:gd name="T6" fmla="*/ 0 w 224"/>
                    <a:gd name="T7" fmla="*/ 272 h 288"/>
                    <a:gd name="T8" fmla="*/ 16 w 224"/>
                    <a:gd name="T9" fmla="*/ 288 h 288"/>
                    <a:gd name="T10" fmla="*/ 176 w 224"/>
                    <a:gd name="T11" fmla="*/ 288 h 288"/>
                    <a:gd name="T12" fmla="*/ 176 w 224"/>
                    <a:gd name="T13" fmla="*/ 144 h 288"/>
                    <a:gd name="T14" fmla="*/ 224 w 224"/>
                    <a:gd name="T15" fmla="*/ 144 h 288"/>
                    <a:gd name="T16" fmla="*/ 224 w 224"/>
                    <a:gd name="T17" fmla="*/ 16 h 288"/>
                    <a:gd name="T18" fmla="*/ 208 w 224"/>
                    <a:gd name="T19" fmla="*/ 0 h 288"/>
                    <a:gd name="T20" fmla="*/ 168 w 224"/>
                    <a:gd name="T21" fmla="*/ 104 h 288"/>
                    <a:gd name="T22" fmla="*/ 56 w 224"/>
                    <a:gd name="T23" fmla="*/ 104 h 288"/>
                    <a:gd name="T24" fmla="*/ 56 w 224"/>
                    <a:gd name="T25" fmla="*/ 88 h 288"/>
                    <a:gd name="T26" fmla="*/ 168 w 224"/>
                    <a:gd name="T27" fmla="*/ 88 h 288"/>
                    <a:gd name="T28" fmla="*/ 168 w 224"/>
                    <a:gd name="T29" fmla="*/ 104 h 288"/>
                    <a:gd name="T30" fmla="*/ 168 w 224"/>
                    <a:gd name="T31" fmla="*/ 72 h 288"/>
                    <a:gd name="T32" fmla="*/ 56 w 224"/>
                    <a:gd name="T33" fmla="*/ 72 h 288"/>
                    <a:gd name="T34" fmla="*/ 56 w 224"/>
                    <a:gd name="T35" fmla="*/ 56 h 288"/>
                    <a:gd name="T36" fmla="*/ 168 w 224"/>
                    <a:gd name="T37" fmla="*/ 56 h 288"/>
                    <a:gd name="T38" fmla="*/ 168 w 224"/>
                    <a:gd name="T39" fmla="*/ 72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224" h="288">
                      <a:moveTo>
                        <a:pt x="208" y="0"/>
                      </a:moveTo>
                      <a:cubicBezTo>
                        <a:pt x="16" y="0"/>
                        <a:pt x="16" y="0"/>
                        <a:pt x="16" y="0"/>
                      </a:cubicBezTo>
                      <a:cubicBezTo>
                        <a:pt x="7" y="0"/>
                        <a:pt x="0" y="7"/>
                        <a:pt x="0" y="16"/>
                      </a:cubicBezTo>
                      <a:cubicBezTo>
                        <a:pt x="0" y="272"/>
                        <a:pt x="0" y="272"/>
                        <a:pt x="0" y="272"/>
                      </a:cubicBezTo>
                      <a:cubicBezTo>
                        <a:pt x="0" y="281"/>
                        <a:pt x="7" y="288"/>
                        <a:pt x="16" y="288"/>
                      </a:cubicBezTo>
                      <a:cubicBezTo>
                        <a:pt x="176" y="288"/>
                        <a:pt x="176" y="288"/>
                        <a:pt x="176" y="288"/>
                      </a:cubicBezTo>
                      <a:cubicBezTo>
                        <a:pt x="176" y="144"/>
                        <a:pt x="176" y="144"/>
                        <a:pt x="176" y="144"/>
                      </a:cubicBezTo>
                      <a:cubicBezTo>
                        <a:pt x="224" y="144"/>
                        <a:pt x="224" y="144"/>
                        <a:pt x="224" y="144"/>
                      </a:cubicBezTo>
                      <a:cubicBezTo>
                        <a:pt x="224" y="16"/>
                        <a:pt x="224" y="16"/>
                        <a:pt x="224" y="16"/>
                      </a:cubicBezTo>
                      <a:cubicBezTo>
                        <a:pt x="224" y="7"/>
                        <a:pt x="217" y="0"/>
                        <a:pt x="208" y="0"/>
                      </a:cubicBezTo>
                      <a:close/>
                      <a:moveTo>
                        <a:pt x="168" y="104"/>
                      </a:moveTo>
                      <a:cubicBezTo>
                        <a:pt x="56" y="104"/>
                        <a:pt x="56" y="104"/>
                        <a:pt x="56" y="104"/>
                      </a:cubicBezTo>
                      <a:cubicBezTo>
                        <a:pt x="56" y="88"/>
                        <a:pt x="56" y="88"/>
                        <a:pt x="56" y="88"/>
                      </a:cubicBezTo>
                      <a:cubicBezTo>
                        <a:pt x="168" y="88"/>
                        <a:pt x="168" y="88"/>
                        <a:pt x="168" y="88"/>
                      </a:cubicBezTo>
                      <a:lnTo>
                        <a:pt x="168" y="104"/>
                      </a:lnTo>
                      <a:close/>
                      <a:moveTo>
                        <a:pt x="168" y="72"/>
                      </a:moveTo>
                      <a:cubicBezTo>
                        <a:pt x="56" y="72"/>
                        <a:pt x="56" y="72"/>
                        <a:pt x="56" y="72"/>
                      </a:cubicBezTo>
                      <a:cubicBezTo>
                        <a:pt x="56" y="56"/>
                        <a:pt x="56" y="56"/>
                        <a:pt x="56" y="56"/>
                      </a:cubicBezTo>
                      <a:cubicBezTo>
                        <a:pt x="168" y="56"/>
                        <a:pt x="168" y="56"/>
                        <a:pt x="168" y="56"/>
                      </a:cubicBezTo>
                      <a:lnTo>
                        <a:pt x="168" y="72"/>
                      </a:lnTo>
                      <a:close/>
                    </a:path>
                  </a:pathLst>
                </a:custGeom>
                <a:solidFill>
                  <a:srgbClr val="FA8170"/>
                </a:solidFill>
                <a:ln>
                  <a:noFill/>
                </a:ln>
              </p:spPr>
              <p:txBody>
                <a:bodyPr vert="horz" wrap="square" lIns="121920" tIns="60960" rIns="121920" bIns="6096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1219170"/>
                  <a:endParaRPr lang="zh-CN" altLang="en-US" sz="2400">
                    <a:solidFill>
                      <a:sysClr val="windowText" lastClr="000000"/>
                    </a:solidFill>
                    <a:latin typeface="Calibri" panose="020F0502020204030204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048960" name="Rectangle 110"/>
                <p:cNvSpPr>
                  <a:spLocks noChangeArrowheads="1"/>
                </p:cNvSpPr>
                <p:nvPr/>
              </p:nvSpPr>
              <p:spPr bwMode="auto">
                <a:xfrm flipH="1">
                  <a:off x="731016" y="1937200"/>
                  <a:ext cx="51922" cy="51924"/>
                </a:xfrm>
                <a:prstGeom prst="rect">
                  <a:avLst/>
                </a:prstGeom>
                <a:solidFill>
                  <a:srgbClr val="FA8170"/>
                </a:solidFill>
                <a:ln>
                  <a:noFill/>
                </a:ln>
              </p:spPr>
              <p:txBody>
                <a:bodyPr vert="horz" wrap="square" lIns="121920" tIns="60960" rIns="121920" bIns="6096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1219170"/>
                  <a:endParaRPr lang="zh-CN" altLang="en-US" sz="2400">
                    <a:solidFill>
                      <a:sysClr val="windowText" lastClr="000000"/>
                    </a:solidFill>
                    <a:latin typeface="Calibri" panose="020F0502020204030204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048961" name="Rectangle 111"/>
                <p:cNvSpPr>
                  <a:spLocks noChangeArrowheads="1"/>
                </p:cNvSpPr>
                <p:nvPr/>
              </p:nvSpPr>
              <p:spPr bwMode="auto">
                <a:xfrm flipH="1">
                  <a:off x="731016" y="2013001"/>
                  <a:ext cx="51922" cy="52615"/>
                </a:xfrm>
                <a:prstGeom prst="rect">
                  <a:avLst/>
                </a:prstGeom>
                <a:solidFill>
                  <a:srgbClr val="FA8170"/>
                </a:solidFill>
                <a:ln>
                  <a:noFill/>
                </a:ln>
              </p:spPr>
              <p:txBody>
                <a:bodyPr vert="horz" wrap="square" lIns="121920" tIns="60960" rIns="121920" bIns="6096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1219170"/>
                  <a:endParaRPr lang="zh-CN" altLang="en-US" sz="2400">
                    <a:solidFill>
                      <a:sysClr val="windowText" lastClr="000000"/>
                    </a:solidFill>
                    <a:latin typeface="Calibri" panose="020F0502020204030204"/>
                    <a:ea typeface="宋体" panose="02010600030101010101" pitchFamily="2" charset="-122"/>
                  </a:endParaRPr>
                </a:p>
              </p:txBody>
            </p:sp>
          </p:grpSp>
        </p:grpSp>
        <p:sp>
          <p:nvSpPr>
            <p:cNvPr id="1048962" name="矩形 53"/>
            <p:cNvSpPr/>
            <p:nvPr/>
          </p:nvSpPr>
          <p:spPr>
            <a:xfrm>
              <a:off x="9760290" y="916528"/>
              <a:ext cx="99624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04</a:t>
              </a:r>
              <a:r>
                <a:rPr lang="zh-CN" altLang="en-US" sz="1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endParaRPr lang="zh-CN" altLang="en-US" sz="1800" dirty="0"/>
            </a:p>
          </p:txBody>
        </p:sp>
      </p:grpSp>
      <p:grpSp>
        <p:nvGrpSpPr>
          <p:cNvPr id="224" name="组合 85"/>
          <p:cNvGrpSpPr/>
          <p:nvPr/>
        </p:nvGrpSpPr>
        <p:grpSpPr>
          <a:xfrm>
            <a:off x="10958305" y="285730"/>
            <a:ext cx="996377" cy="1000132"/>
            <a:chOff x="10956875" y="285728"/>
            <a:chExt cx="996247" cy="1000132"/>
          </a:xfrm>
        </p:grpSpPr>
        <p:grpSp>
          <p:nvGrpSpPr>
            <p:cNvPr id="225" name="组合 66"/>
            <p:cNvGrpSpPr/>
            <p:nvPr/>
          </p:nvGrpSpPr>
          <p:grpSpPr>
            <a:xfrm>
              <a:off x="11156138" y="285728"/>
              <a:ext cx="597720" cy="597720"/>
              <a:chOff x="9881420" y="2714620"/>
              <a:chExt cx="784512" cy="784512"/>
            </a:xfrm>
          </p:grpSpPr>
          <p:sp>
            <p:nvSpPr>
              <p:cNvPr id="1048963" name="椭圆 88"/>
              <p:cNvSpPr/>
              <p:nvPr/>
            </p:nvSpPr>
            <p:spPr>
              <a:xfrm>
                <a:off x="9881420" y="2714620"/>
                <a:ext cx="784512" cy="784512"/>
              </a:xfrm>
              <a:prstGeom prst="ellipse">
                <a:avLst/>
              </a:prstGeom>
              <a:solidFill>
                <a:srgbClr val="EEEEEE"/>
              </a:solidFill>
              <a:ln>
                <a:solidFill>
                  <a:schemeClr val="bg1"/>
                </a:solidFill>
              </a:ln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25"/>
              </a:p>
            </p:txBody>
          </p:sp>
          <p:sp>
            <p:nvSpPr>
              <p:cNvPr id="1048964" name="Freeform 9"/>
              <p:cNvSpPr>
                <a:spLocks noEditPoints="1"/>
              </p:cNvSpPr>
              <p:nvPr/>
            </p:nvSpPr>
            <p:spPr bwMode="auto">
              <a:xfrm>
                <a:off x="10009309" y="2843474"/>
                <a:ext cx="528735" cy="526804"/>
              </a:xfrm>
              <a:custGeom>
                <a:avLst/>
                <a:gdLst>
                  <a:gd name="T0" fmla="*/ 86 w 116"/>
                  <a:gd name="T1" fmla="*/ 17 h 116"/>
                  <a:gd name="T2" fmla="*/ 8 w 116"/>
                  <a:gd name="T3" fmla="*/ 45 h 116"/>
                  <a:gd name="T4" fmla="*/ 11 w 116"/>
                  <a:gd name="T5" fmla="*/ 50 h 116"/>
                  <a:gd name="T6" fmla="*/ 12 w 116"/>
                  <a:gd name="T7" fmla="*/ 59 h 116"/>
                  <a:gd name="T8" fmla="*/ 16 w 116"/>
                  <a:gd name="T9" fmla="*/ 69 h 116"/>
                  <a:gd name="T10" fmla="*/ 20 w 116"/>
                  <a:gd name="T11" fmla="*/ 77 h 116"/>
                  <a:gd name="T12" fmla="*/ 24 w 116"/>
                  <a:gd name="T13" fmla="*/ 83 h 116"/>
                  <a:gd name="T14" fmla="*/ 27 w 116"/>
                  <a:gd name="T15" fmla="*/ 98 h 116"/>
                  <a:gd name="T16" fmla="*/ 33 w 116"/>
                  <a:gd name="T17" fmla="*/ 105 h 116"/>
                  <a:gd name="T18" fmla="*/ 34 w 116"/>
                  <a:gd name="T19" fmla="*/ 101 h 116"/>
                  <a:gd name="T20" fmla="*/ 37 w 116"/>
                  <a:gd name="T21" fmla="*/ 93 h 116"/>
                  <a:gd name="T22" fmla="*/ 41 w 116"/>
                  <a:gd name="T23" fmla="*/ 83 h 116"/>
                  <a:gd name="T24" fmla="*/ 49 w 116"/>
                  <a:gd name="T25" fmla="*/ 73 h 116"/>
                  <a:gd name="T26" fmla="*/ 53 w 116"/>
                  <a:gd name="T27" fmla="*/ 66 h 116"/>
                  <a:gd name="T28" fmla="*/ 45 w 116"/>
                  <a:gd name="T29" fmla="*/ 61 h 116"/>
                  <a:gd name="T30" fmla="*/ 38 w 116"/>
                  <a:gd name="T31" fmla="*/ 58 h 116"/>
                  <a:gd name="T32" fmla="*/ 33 w 116"/>
                  <a:gd name="T33" fmla="*/ 51 h 116"/>
                  <a:gd name="T34" fmla="*/ 25 w 116"/>
                  <a:gd name="T35" fmla="*/ 47 h 116"/>
                  <a:gd name="T36" fmla="*/ 17 w 116"/>
                  <a:gd name="T37" fmla="*/ 49 h 116"/>
                  <a:gd name="T38" fmla="*/ 13 w 116"/>
                  <a:gd name="T39" fmla="*/ 44 h 116"/>
                  <a:gd name="T40" fmla="*/ 12 w 116"/>
                  <a:gd name="T41" fmla="*/ 37 h 116"/>
                  <a:gd name="T42" fmla="*/ 8 w 116"/>
                  <a:gd name="T43" fmla="*/ 37 h 116"/>
                  <a:gd name="T44" fmla="*/ 12 w 116"/>
                  <a:gd name="T45" fmla="*/ 30 h 116"/>
                  <a:gd name="T46" fmla="*/ 18 w 116"/>
                  <a:gd name="T47" fmla="*/ 30 h 116"/>
                  <a:gd name="T48" fmla="*/ 24 w 116"/>
                  <a:gd name="T49" fmla="*/ 25 h 116"/>
                  <a:gd name="T50" fmla="*/ 30 w 116"/>
                  <a:gd name="T51" fmla="*/ 18 h 116"/>
                  <a:gd name="T52" fmla="*/ 32 w 116"/>
                  <a:gd name="T53" fmla="*/ 15 h 116"/>
                  <a:gd name="T54" fmla="*/ 42 w 116"/>
                  <a:gd name="T55" fmla="*/ 12 h 116"/>
                  <a:gd name="T56" fmla="*/ 34 w 116"/>
                  <a:gd name="T57" fmla="*/ 8 h 116"/>
                  <a:gd name="T58" fmla="*/ 32 w 116"/>
                  <a:gd name="T59" fmla="*/ 8 h 116"/>
                  <a:gd name="T60" fmla="*/ 49 w 116"/>
                  <a:gd name="T61" fmla="*/ 2 h 116"/>
                  <a:gd name="T62" fmla="*/ 56 w 116"/>
                  <a:gd name="T63" fmla="*/ 5 h 116"/>
                  <a:gd name="T64" fmla="*/ 82 w 116"/>
                  <a:gd name="T65" fmla="*/ 6 h 116"/>
                  <a:gd name="T66" fmla="*/ 79 w 116"/>
                  <a:gd name="T67" fmla="*/ 11 h 116"/>
                  <a:gd name="T68" fmla="*/ 85 w 116"/>
                  <a:gd name="T69" fmla="*/ 19 h 116"/>
                  <a:gd name="T70" fmla="*/ 89 w 116"/>
                  <a:gd name="T71" fmla="*/ 19 h 116"/>
                  <a:gd name="T72" fmla="*/ 93 w 116"/>
                  <a:gd name="T73" fmla="*/ 17 h 116"/>
                  <a:gd name="T74" fmla="*/ 97 w 116"/>
                  <a:gd name="T75" fmla="*/ 23 h 116"/>
                  <a:gd name="T76" fmla="*/ 101 w 116"/>
                  <a:gd name="T77" fmla="*/ 27 h 116"/>
                  <a:gd name="T78" fmla="*/ 95 w 116"/>
                  <a:gd name="T79" fmla="*/ 27 h 116"/>
                  <a:gd name="T80" fmla="*/ 89 w 116"/>
                  <a:gd name="T81" fmla="*/ 25 h 116"/>
                  <a:gd name="T82" fmla="*/ 81 w 116"/>
                  <a:gd name="T83" fmla="*/ 24 h 116"/>
                  <a:gd name="T84" fmla="*/ 74 w 116"/>
                  <a:gd name="T85" fmla="*/ 30 h 116"/>
                  <a:gd name="T86" fmla="*/ 70 w 116"/>
                  <a:gd name="T87" fmla="*/ 39 h 116"/>
                  <a:gd name="T88" fmla="*/ 73 w 116"/>
                  <a:gd name="T89" fmla="*/ 50 h 116"/>
                  <a:gd name="T90" fmla="*/ 82 w 116"/>
                  <a:gd name="T91" fmla="*/ 53 h 116"/>
                  <a:gd name="T92" fmla="*/ 91 w 116"/>
                  <a:gd name="T93" fmla="*/ 53 h 116"/>
                  <a:gd name="T94" fmla="*/ 95 w 116"/>
                  <a:gd name="T95" fmla="*/ 61 h 116"/>
                  <a:gd name="T96" fmla="*/ 96 w 116"/>
                  <a:gd name="T97" fmla="*/ 71 h 116"/>
                  <a:gd name="T98" fmla="*/ 95 w 116"/>
                  <a:gd name="T99" fmla="*/ 81 h 116"/>
                  <a:gd name="T100" fmla="*/ 100 w 116"/>
                  <a:gd name="T101" fmla="*/ 90 h 116"/>
                  <a:gd name="T102" fmla="*/ 107 w 116"/>
                  <a:gd name="T103" fmla="*/ 82 h 116"/>
                  <a:gd name="T104" fmla="*/ 112 w 116"/>
                  <a:gd name="T105" fmla="*/ 69 h 116"/>
                  <a:gd name="T106" fmla="*/ 114 w 116"/>
                  <a:gd name="T107" fmla="*/ 53 h 116"/>
                  <a:gd name="T108" fmla="*/ 109 w 116"/>
                  <a:gd name="T109" fmla="*/ 39 h 116"/>
                  <a:gd name="T110" fmla="*/ 105 w 116"/>
                  <a:gd name="T111" fmla="*/ 32 h 116"/>
                  <a:gd name="T112" fmla="*/ 111 w 116"/>
                  <a:gd name="T113" fmla="*/ 41 h 116"/>
                  <a:gd name="T114" fmla="*/ 79 w 116"/>
                  <a:gd name="T115" fmla="*/ 10 h 116"/>
                  <a:gd name="T116" fmla="*/ 75 w 116"/>
                  <a:gd name="T117" fmla="*/ 5 h 116"/>
                  <a:gd name="T118" fmla="*/ 76 w 116"/>
                  <a:gd name="T119" fmla="*/ 9 h 116"/>
                  <a:gd name="T120" fmla="*/ 73 w 116"/>
                  <a:gd name="T121" fmla="*/ 4 h 116"/>
                  <a:gd name="T122" fmla="*/ 109 w 116"/>
                  <a:gd name="T123" fmla="*/ 82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16" h="116">
                    <a:moveTo>
                      <a:pt x="6" y="33"/>
                    </a:moveTo>
                    <a:cubicBezTo>
                      <a:pt x="6" y="33"/>
                      <a:pt x="6" y="33"/>
                      <a:pt x="6" y="33"/>
                    </a:cubicBezTo>
                    <a:cubicBezTo>
                      <a:pt x="6" y="33"/>
                      <a:pt x="6" y="33"/>
                      <a:pt x="5" y="34"/>
                    </a:cubicBezTo>
                    <a:cubicBezTo>
                      <a:pt x="6" y="34"/>
                      <a:pt x="6" y="34"/>
                      <a:pt x="6" y="34"/>
                    </a:cubicBezTo>
                    <a:cubicBezTo>
                      <a:pt x="6" y="34"/>
                      <a:pt x="6" y="34"/>
                      <a:pt x="6" y="34"/>
                    </a:cubicBezTo>
                    <a:cubicBezTo>
                      <a:pt x="6" y="34"/>
                      <a:pt x="6" y="34"/>
                      <a:pt x="6" y="33"/>
                    </a:cubicBezTo>
                    <a:close/>
                    <a:moveTo>
                      <a:pt x="5" y="35"/>
                    </a:moveTo>
                    <a:cubicBezTo>
                      <a:pt x="5" y="35"/>
                      <a:pt x="5" y="35"/>
                      <a:pt x="5" y="35"/>
                    </a:cubicBezTo>
                    <a:cubicBezTo>
                      <a:pt x="5" y="35"/>
                      <a:pt x="5" y="34"/>
                      <a:pt x="5" y="34"/>
                    </a:cubicBezTo>
                    <a:cubicBezTo>
                      <a:pt x="5" y="34"/>
                      <a:pt x="5" y="34"/>
                      <a:pt x="5" y="34"/>
                    </a:cubicBezTo>
                    <a:cubicBezTo>
                      <a:pt x="5" y="34"/>
                      <a:pt x="5" y="34"/>
                      <a:pt x="5" y="35"/>
                    </a:cubicBezTo>
                    <a:cubicBezTo>
                      <a:pt x="5" y="35"/>
                      <a:pt x="5" y="35"/>
                      <a:pt x="5" y="35"/>
                    </a:cubicBezTo>
                    <a:close/>
                    <a:moveTo>
                      <a:pt x="88" y="18"/>
                    </a:moveTo>
                    <a:cubicBezTo>
                      <a:pt x="88" y="18"/>
                      <a:pt x="88" y="18"/>
                      <a:pt x="88" y="18"/>
                    </a:cubicBezTo>
                    <a:cubicBezTo>
                      <a:pt x="88" y="18"/>
                      <a:pt x="88" y="18"/>
                      <a:pt x="88" y="18"/>
                    </a:cubicBezTo>
                    <a:cubicBezTo>
                      <a:pt x="88" y="18"/>
                      <a:pt x="88" y="18"/>
                      <a:pt x="88" y="18"/>
                    </a:cubicBezTo>
                    <a:cubicBezTo>
                      <a:pt x="88" y="18"/>
                      <a:pt x="88" y="18"/>
                      <a:pt x="88" y="18"/>
                    </a:cubicBezTo>
                    <a:cubicBezTo>
                      <a:pt x="88" y="17"/>
                      <a:pt x="87" y="17"/>
                      <a:pt x="87" y="17"/>
                    </a:cubicBezTo>
                    <a:cubicBezTo>
                      <a:pt x="87" y="17"/>
                      <a:pt x="87" y="17"/>
                      <a:pt x="87" y="17"/>
                    </a:cubicBezTo>
                    <a:cubicBezTo>
                      <a:pt x="87" y="17"/>
                      <a:pt x="87" y="17"/>
                      <a:pt x="87" y="17"/>
                    </a:cubicBezTo>
                    <a:cubicBezTo>
                      <a:pt x="86" y="17"/>
                      <a:pt x="86" y="17"/>
                      <a:pt x="86" y="17"/>
                    </a:cubicBezTo>
                    <a:cubicBezTo>
                      <a:pt x="86" y="17"/>
                      <a:pt x="86" y="17"/>
                      <a:pt x="86" y="17"/>
                    </a:cubicBezTo>
                    <a:cubicBezTo>
                      <a:pt x="86" y="16"/>
                      <a:pt x="86" y="16"/>
                      <a:pt x="86" y="16"/>
                    </a:cubicBezTo>
                    <a:cubicBezTo>
                      <a:pt x="86" y="16"/>
                      <a:pt x="86" y="16"/>
                      <a:pt x="86" y="16"/>
                    </a:cubicBezTo>
                    <a:cubicBezTo>
                      <a:pt x="86" y="16"/>
                      <a:pt x="86" y="16"/>
                      <a:pt x="85" y="16"/>
                    </a:cubicBezTo>
                    <a:cubicBezTo>
                      <a:pt x="85" y="16"/>
                      <a:pt x="85" y="16"/>
                      <a:pt x="85" y="16"/>
                    </a:cubicBezTo>
                    <a:cubicBezTo>
                      <a:pt x="85" y="16"/>
                      <a:pt x="85" y="16"/>
                      <a:pt x="85" y="16"/>
                    </a:cubicBezTo>
                    <a:cubicBezTo>
                      <a:pt x="86" y="17"/>
                      <a:pt x="86" y="17"/>
                      <a:pt x="86" y="17"/>
                    </a:cubicBezTo>
                    <a:cubicBezTo>
                      <a:pt x="87" y="17"/>
                      <a:pt x="87" y="17"/>
                      <a:pt x="87" y="17"/>
                    </a:cubicBezTo>
                    <a:cubicBezTo>
                      <a:pt x="87" y="18"/>
                      <a:pt x="87" y="18"/>
                      <a:pt x="87" y="18"/>
                    </a:cubicBezTo>
                    <a:cubicBezTo>
                      <a:pt x="86" y="18"/>
                      <a:pt x="87" y="18"/>
                      <a:pt x="87" y="18"/>
                    </a:cubicBezTo>
                    <a:cubicBezTo>
                      <a:pt x="87" y="18"/>
                      <a:pt x="87" y="18"/>
                      <a:pt x="87" y="18"/>
                    </a:cubicBezTo>
                    <a:cubicBezTo>
                      <a:pt x="87" y="18"/>
                      <a:pt x="87" y="18"/>
                      <a:pt x="87" y="18"/>
                    </a:cubicBezTo>
                    <a:cubicBezTo>
                      <a:pt x="87" y="18"/>
                      <a:pt x="87" y="18"/>
                      <a:pt x="87" y="18"/>
                    </a:cubicBezTo>
                    <a:cubicBezTo>
                      <a:pt x="88" y="18"/>
                      <a:pt x="88" y="18"/>
                      <a:pt x="88" y="18"/>
                    </a:cubicBezTo>
                    <a:cubicBezTo>
                      <a:pt x="88" y="18"/>
                      <a:pt x="88" y="18"/>
                      <a:pt x="88" y="18"/>
                    </a:cubicBezTo>
                    <a:cubicBezTo>
                      <a:pt x="88" y="18"/>
                      <a:pt x="88" y="18"/>
                      <a:pt x="88" y="18"/>
                    </a:cubicBezTo>
                    <a:close/>
                    <a:moveTo>
                      <a:pt x="112" y="37"/>
                    </a:moveTo>
                    <a:cubicBezTo>
                      <a:pt x="114" y="44"/>
                      <a:pt x="116" y="51"/>
                      <a:pt x="116" y="58"/>
                    </a:cubicBezTo>
                    <a:cubicBezTo>
                      <a:pt x="116" y="90"/>
                      <a:pt x="90" y="116"/>
                      <a:pt x="58" y="116"/>
                    </a:cubicBezTo>
                    <a:cubicBezTo>
                      <a:pt x="26" y="116"/>
                      <a:pt x="0" y="90"/>
                      <a:pt x="0" y="58"/>
                    </a:cubicBezTo>
                    <a:cubicBezTo>
                      <a:pt x="0" y="50"/>
                      <a:pt x="2" y="42"/>
                      <a:pt x="5" y="35"/>
                    </a:cubicBezTo>
                    <a:cubicBezTo>
                      <a:pt x="5" y="42"/>
                      <a:pt x="5" y="42"/>
                      <a:pt x="5" y="42"/>
                    </a:cubicBezTo>
                    <a:cubicBezTo>
                      <a:pt x="5" y="42"/>
                      <a:pt x="5" y="42"/>
                      <a:pt x="5" y="42"/>
                    </a:cubicBezTo>
                    <a:cubicBezTo>
                      <a:pt x="5" y="42"/>
                      <a:pt x="5" y="42"/>
                      <a:pt x="5" y="42"/>
                    </a:cubicBezTo>
                    <a:cubicBezTo>
                      <a:pt x="5" y="42"/>
                      <a:pt x="5" y="42"/>
                      <a:pt x="5" y="42"/>
                    </a:cubicBezTo>
                    <a:cubicBezTo>
                      <a:pt x="6" y="42"/>
                      <a:pt x="6" y="42"/>
                      <a:pt x="6" y="42"/>
                    </a:cubicBezTo>
                    <a:cubicBezTo>
                      <a:pt x="6" y="43"/>
                      <a:pt x="6" y="43"/>
                      <a:pt x="6" y="43"/>
                    </a:cubicBezTo>
                    <a:cubicBezTo>
                      <a:pt x="6" y="43"/>
                      <a:pt x="7" y="43"/>
                      <a:pt x="7" y="43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7" y="43"/>
                      <a:pt x="7" y="44"/>
                      <a:pt x="7" y="44"/>
                    </a:cubicBezTo>
                    <a:cubicBezTo>
                      <a:pt x="7" y="44"/>
                      <a:pt x="7" y="44"/>
                      <a:pt x="7" y="44"/>
                    </a:cubicBezTo>
                    <a:cubicBezTo>
                      <a:pt x="8" y="44"/>
                      <a:pt x="8" y="44"/>
                      <a:pt x="8" y="45"/>
                    </a:cubicBezTo>
                    <a:cubicBezTo>
                      <a:pt x="8" y="45"/>
                      <a:pt x="8" y="45"/>
                      <a:pt x="8" y="45"/>
                    </a:cubicBezTo>
                    <a:cubicBezTo>
                      <a:pt x="8" y="45"/>
                      <a:pt x="8" y="45"/>
                      <a:pt x="8" y="45"/>
                    </a:cubicBezTo>
                    <a:cubicBezTo>
                      <a:pt x="8" y="45"/>
                      <a:pt x="8" y="45"/>
                      <a:pt x="8" y="45"/>
                    </a:cubicBezTo>
                    <a:cubicBezTo>
                      <a:pt x="8" y="45"/>
                      <a:pt x="8" y="45"/>
                      <a:pt x="9" y="45"/>
                    </a:cubicBezTo>
                    <a:cubicBezTo>
                      <a:pt x="9" y="45"/>
                      <a:pt x="9" y="45"/>
                      <a:pt x="9" y="45"/>
                    </a:cubicBezTo>
                    <a:cubicBezTo>
                      <a:pt x="9" y="45"/>
                      <a:pt x="9" y="45"/>
                      <a:pt x="9" y="45"/>
                    </a:cubicBezTo>
                    <a:cubicBezTo>
                      <a:pt x="9" y="45"/>
                      <a:pt x="9" y="45"/>
                      <a:pt x="9" y="45"/>
                    </a:cubicBezTo>
                    <a:cubicBezTo>
                      <a:pt x="9" y="45"/>
                      <a:pt x="9" y="45"/>
                      <a:pt x="9" y="45"/>
                    </a:cubicBezTo>
                    <a:cubicBezTo>
                      <a:pt x="9" y="45"/>
                      <a:pt x="9" y="45"/>
                      <a:pt x="9" y="45"/>
                    </a:cubicBezTo>
                    <a:cubicBezTo>
                      <a:pt x="9" y="45"/>
                      <a:pt x="9" y="45"/>
                      <a:pt x="9" y="45"/>
                    </a:cubicBezTo>
                    <a:cubicBezTo>
                      <a:pt x="9" y="46"/>
                      <a:pt x="9" y="46"/>
                      <a:pt x="9" y="46"/>
                    </a:cubicBezTo>
                    <a:cubicBezTo>
                      <a:pt x="10" y="46"/>
                      <a:pt x="10" y="46"/>
                      <a:pt x="10" y="46"/>
                    </a:cubicBezTo>
                    <a:cubicBezTo>
                      <a:pt x="10" y="46"/>
                      <a:pt x="10" y="46"/>
                      <a:pt x="10" y="46"/>
                    </a:cubicBezTo>
                    <a:cubicBezTo>
                      <a:pt x="10" y="46"/>
                      <a:pt x="10" y="46"/>
                      <a:pt x="10" y="46"/>
                    </a:cubicBezTo>
                    <a:cubicBezTo>
                      <a:pt x="10" y="46"/>
                      <a:pt x="10" y="46"/>
                      <a:pt x="10" y="47"/>
                    </a:cubicBezTo>
                    <a:cubicBezTo>
                      <a:pt x="10" y="47"/>
                      <a:pt x="10" y="47"/>
                      <a:pt x="10" y="47"/>
                    </a:cubicBezTo>
                    <a:cubicBezTo>
                      <a:pt x="10" y="47"/>
                      <a:pt x="10" y="47"/>
                      <a:pt x="10" y="47"/>
                    </a:cubicBezTo>
                    <a:cubicBezTo>
                      <a:pt x="10" y="47"/>
                      <a:pt x="10" y="47"/>
                      <a:pt x="10" y="47"/>
                    </a:cubicBezTo>
                    <a:cubicBezTo>
                      <a:pt x="11" y="47"/>
                      <a:pt x="11" y="47"/>
                      <a:pt x="11" y="47"/>
                    </a:cubicBezTo>
                    <a:cubicBezTo>
                      <a:pt x="11" y="47"/>
                      <a:pt x="11" y="47"/>
                      <a:pt x="11" y="47"/>
                    </a:cubicBezTo>
                    <a:cubicBezTo>
                      <a:pt x="11" y="48"/>
                      <a:pt x="11" y="48"/>
                      <a:pt x="11" y="48"/>
                    </a:cubicBezTo>
                    <a:cubicBezTo>
                      <a:pt x="11" y="48"/>
                      <a:pt x="11" y="49"/>
                      <a:pt x="11" y="49"/>
                    </a:cubicBezTo>
                    <a:cubicBezTo>
                      <a:pt x="11" y="49"/>
                      <a:pt x="11" y="49"/>
                      <a:pt x="11" y="49"/>
                    </a:cubicBezTo>
                    <a:cubicBezTo>
                      <a:pt x="11" y="49"/>
                      <a:pt x="11" y="49"/>
                      <a:pt x="11" y="49"/>
                    </a:cubicBezTo>
                    <a:cubicBezTo>
                      <a:pt x="11" y="49"/>
                      <a:pt x="11" y="49"/>
                      <a:pt x="11" y="49"/>
                    </a:cubicBezTo>
                    <a:cubicBezTo>
                      <a:pt x="11" y="50"/>
                      <a:pt x="11" y="50"/>
                      <a:pt x="11" y="50"/>
                    </a:cubicBezTo>
                    <a:cubicBezTo>
                      <a:pt x="11" y="50"/>
                      <a:pt x="11" y="50"/>
                      <a:pt x="11" y="50"/>
                    </a:cubicBezTo>
                    <a:cubicBezTo>
                      <a:pt x="11" y="50"/>
                      <a:pt x="11" y="50"/>
                      <a:pt x="11" y="50"/>
                    </a:cubicBezTo>
                    <a:cubicBezTo>
                      <a:pt x="11" y="50"/>
                      <a:pt x="11" y="50"/>
                      <a:pt x="11" y="50"/>
                    </a:cubicBezTo>
                    <a:cubicBezTo>
                      <a:pt x="11" y="50"/>
                      <a:pt x="11" y="50"/>
                      <a:pt x="11" y="50"/>
                    </a:cubicBezTo>
                    <a:cubicBezTo>
                      <a:pt x="13" y="50"/>
                      <a:pt x="13" y="50"/>
                      <a:pt x="13" y="50"/>
                    </a:cubicBezTo>
                    <a:cubicBezTo>
                      <a:pt x="13" y="50"/>
                      <a:pt x="13" y="50"/>
                      <a:pt x="13" y="50"/>
                    </a:cubicBezTo>
                    <a:cubicBezTo>
                      <a:pt x="13" y="50"/>
                      <a:pt x="13" y="50"/>
                      <a:pt x="13" y="50"/>
                    </a:cubicBezTo>
                    <a:cubicBezTo>
                      <a:pt x="13" y="50"/>
                      <a:pt x="13" y="50"/>
                      <a:pt x="13" y="50"/>
                    </a:cubicBezTo>
                    <a:cubicBezTo>
                      <a:pt x="13" y="51"/>
                      <a:pt x="13" y="51"/>
                      <a:pt x="13" y="51"/>
                    </a:cubicBezTo>
                    <a:cubicBezTo>
                      <a:pt x="13" y="51"/>
                      <a:pt x="14" y="51"/>
                      <a:pt x="14" y="51"/>
                    </a:cubicBezTo>
                    <a:cubicBezTo>
                      <a:pt x="14" y="51"/>
                      <a:pt x="14" y="52"/>
                      <a:pt x="14" y="52"/>
                    </a:cubicBezTo>
                    <a:cubicBezTo>
                      <a:pt x="14" y="52"/>
                      <a:pt x="14" y="52"/>
                      <a:pt x="14" y="52"/>
                    </a:cubicBezTo>
                    <a:cubicBezTo>
                      <a:pt x="14" y="52"/>
                      <a:pt x="14" y="53"/>
                      <a:pt x="14" y="53"/>
                    </a:cubicBezTo>
                    <a:cubicBezTo>
                      <a:pt x="14" y="53"/>
                      <a:pt x="14" y="53"/>
                      <a:pt x="14" y="53"/>
                    </a:cubicBezTo>
                    <a:cubicBezTo>
                      <a:pt x="14" y="53"/>
                      <a:pt x="14" y="53"/>
                      <a:pt x="14" y="53"/>
                    </a:cubicBezTo>
                    <a:cubicBezTo>
                      <a:pt x="15" y="53"/>
                      <a:pt x="15" y="53"/>
                      <a:pt x="15" y="54"/>
                    </a:cubicBezTo>
                    <a:cubicBezTo>
                      <a:pt x="15" y="54"/>
                      <a:pt x="15" y="54"/>
                      <a:pt x="14" y="54"/>
                    </a:cubicBezTo>
                    <a:cubicBezTo>
                      <a:pt x="14" y="54"/>
                      <a:pt x="14" y="54"/>
                      <a:pt x="14" y="54"/>
                    </a:cubicBezTo>
                    <a:cubicBezTo>
                      <a:pt x="14" y="56"/>
                      <a:pt x="14" y="56"/>
                      <a:pt x="14" y="56"/>
                    </a:cubicBezTo>
                    <a:cubicBezTo>
                      <a:pt x="14" y="56"/>
                      <a:pt x="14" y="56"/>
                      <a:pt x="14" y="56"/>
                    </a:cubicBezTo>
                    <a:cubicBezTo>
                      <a:pt x="14" y="56"/>
                      <a:pt x="14" y="56"/>
                      <a:pt x="14" y="56"/>
                    </a:cubicBezTo>
                    <a:cubicBezTo>
                      <a:pt x="13" y="56"/>
                      <a:pt x="13" y="56"/>
                      <a:pt x="13" y="56"/>
                    </a:cubicBezTo>
                    <a:cubicBezTo>
                      <a:pt x="13" y="57"/>
                      <a:pt x="13" y="57"/>
                      <a:pt x="13" y="57"/>
                    </a:cubicBezTo>
                    <a:cubicBezTo>
                      <a:pt x="13" y="57"/>
                      <a:pt x="13" y="57"/>
                      <a:pt x="13" y="57"/>
                    </a:cubicBezTo>
                    <a:cubicBezTo>
                      <a:pt x="13" y="57"/>
                      <a:pt x="13" y="57"/>
                      <a:pt x="13" y="57"/>
                    </a:cubicBezTo>
                    <a:cubicBezTo>
                      <a:pt x="13" y="58"/>
                      <a:pt x="13" y="58"/>
                      <a:pt x="13" y="58"/>
                    </a:cubicBezTo>
                    <a:cubicBezTo>
                      <a:pt x="13" y="58"/>
                      <a:pt x="13" y="58"/>
                      <a:pt x="13" y="58"/>
                    </a:cubicBezTo>
                    <a:cubicBezTo>
                      <a:pt x="13" y="58"/>
                      <a:pt x="13" y="58"/>
                      <a:pt x="13" y="58"/>
                    </a:cubicBezTo>
                    <a:cubicBezTo>
                      <a:pt x="12" y="58"/>
                      <a:pt x="12" y="58"/>
                      <a:pt x="12" y="58"/>
                    </a:cubicBezTo>
                    <a:cubicBezTo>
                      <a:pt x="12" y="59"/>
                      <a:pt x="12" y="59"/>
                      <a:pt x="12" y="59"/>
                    </a:cubicBezTo>
                    <a:cubicBezTo>
                      <a:pt x="12" y="59"/>
                      <a:pt x="12" y="59"/>
                      <a:pt x="12" y="59"/>
                    </a:cubicBezTo>
                    <a:cubicBezTo>
                      <a:pt x="12" y="60"/>
                      <a:pt x="12" y="60"/>
                      <a:pt x="13" y="60"/>
                    </a:cubicBezTo>
                    <a:cubicBezTo>
                      <a:pt x="13" y="60"/>
                      <a:pt x="13" y="60"/>
                      <a:pt x="13" y="60"/>
                    </a:cubicBezTo>
                    <a:cubicBezTo>
                      <a:pt x="13" y="60"/>
                      <a:pt x="13" y="60"/>
                      <a:pt x="13" y="60"/>
                    </a:cubicBezTo>
                    <a:cubicBezTo>
                      <a:pt x="13" y="61"/>
                      <a:pt x="13" y="61"/>
                      <a:pt x="13" y="61"/>
                    </a:cubicBezTo>
                    <a:cubicBezTo>
                      <a:pt x="12" y="61"/>
                      <a:pt x="12" y="61"/>
                      <a:pt x="12" y="61"/>
                    </a:cubicBezTo>
                    <a:cubicBezTo>
                      <a:pt x="12" y="61"/>
                      <a:pt x="12" y="61"/>
                      <a:pt x="12" y="61"/>
                    </a:cubicBezTo>
                    <a:cubicBezTo>
                      <a:pt x="12" y="61"/>
                      <a:pt x="12" y="62"/>
                      <a:pt x="12" y="62"/>
                    </a:cubicBezTo>
                    <a:cubicBezTo>
                      <a:pt x="12" y="62"/>
                      <a:pt x="12" y="62"/>
                      <a:pt x="12" y="62"/>
                    </a:cubicBezTo>
                    <a:cubicBezTo>
                      <a:pt x="12" y="62"/>
                      <a:pt x="12" y="62"/>
                      <a:pt x="12" y="62"/>
                    </a:cubicBezTo>
                    <a:cubicBezTo>
                      <a:pt x="12" y="63"/>
                      <a:pt x="12" y="63"/>
                      <a:pt x="12" y="63"/>
                    </a:cubicBezTo>
                    <a:cubicBezTo>
                      <a:pt x="12" y="63"/>
                      <a:pt x="12" y="63"/>
                      <a:pt x="12" y="63"/>
                    </a:cubicBezTo>
                    <a:cubicBezTo>
                      <a:pt x="12" y="64"/>
                      <a:pt x="12" y="64"/>
                      <a:pt x="12" y="64"/>
                    </a:cubicBezTo>
                    <a:cubicBezTo>
                      <a:pt x="12" y="64"/>
                      <a:pt x="13" y="64"/>
                      <a:pt x="13" y="65"/>
                    </a:cubicBezTo>
                    <a:cubicBezTo>
                      <a:pt x="13" y="65"/>
                      <a:pt x="13" y="65"/>
                      <a:pt x="14" y="66"/>
                    </a:cubicBezTo>
                    <a:cubicBezTo>
                      <a:pt x="14" y="66"/>
                      <a:pt x="14" y="66"/>
                      <a:pt x="14" y="66"/>
                    </a:cubicBezTo>
                    <a:cubicBezTo>
                      <a:pt x="14" y="66"/>
                      <a:pt x="14" y="67"/>
                      <a:pt x="14" y="67"/>
                    </a:cubicBezTo>
                    <a:cubicBezTo>
                      <a:pt x="14" y="67"/>
                      <a:pt x="14" y="67"/>
                      <a:pt x="14" y="67"/>
                    </a:cubicBezTo>
                    <a:cubicBezTo>
                      <a:pt x="14" y="67"/>
                      <a:pt x="14" y="68"/>
                      <a:pt x="15" y="68"/>
                    </a:cubicBezTo>
                    <a:cubicBezTo>
                      <a:pt x="15" y="68"/>
                      <a:pt x="15" y="68"/>
                      <a:pt x="15" y="68"/>
                    </a:cubicBezTo>
                    <a:cubicBezTo>
                      <a:pt x="15" y="68"/>
                      <a:pt x="15" y="68"/>
                      <a:pt x="15" y="68"/>
                    </a:cubicBezTo>
                    <a:cubicBezTo>
                      <a:pt x="15" y="68"/>
                      <a:pt x="15" y="68"/>
                      <a:pt x="15" y="68"/>
                    </a:cubicBezTo>
                    <a:cubicBezTo>
                      <a:pt x="15" y="68"/>
                      <a:pt x="15" y="68"/>
                      <a:pt x="15" y="68"/>
                    </a:cubicBezTo>
                    <a:cubicBezTo>
                      <a:pt x="15" y="68"/>
                      <a:pt x="15" y="68"/>
                      <a:pt x="15" y="68"/>
                    </a:cubicBezTo>
                    <a:cubicBezTo>
                      <a:pt x="15" y="68"/>
                      <a:pt x="15" y="68"/>
                      <a:pt x="15" y="68"/>
                    </a:cubicBezTo>
                    <a:cubicBezTo>
                      <a:pt x="15" y="69"/>
                      <a:pt x="15" y="69"/>
                      <a:pt x="15" y="69"/>
                    </a:cubicBezTo>
                    <a:cubicBezTo>
                      <a:pt x="15" y="69"/>
                      <a:pt x="15" y="69"/>
                      <a:pt x="15" y="69"/>
                    </a:cubicBezTo>
                    <a:cubicBezTo>
                      <a:pt x="15" y="69"/>
                      <a:pt x="16" y="69"/>
                      <a:pt x="16" y="69"/>
                    </a:cubicBezTo>
                    <a:cubicBezTo>
                      <a:pt x="16" y="69"/>
                      <a:pt x="16" y="69"/>
                      <a:pt x="16" y="69"/>
                    </a:cubicBezTo>
                    <a:cubicBezTo>
                      <a:pt x="16" y="70"/>
                      <a:pt x="16" y="70"/>
                      <a:pt x="16" y="70"/>
                    </a:cubicBezTo>
                    <a:cubicBezTo>
                      <a:pt x="16" y="70"/>
                      <a:pt x="16" y="70"/>
                      <a:pt x="16" y="70"/>
                    </a:cubicBezTo>
                    <a:cubicBezTo>
                      <a:pt x="16" y="70"/>
                      <a:pt x="16" y="70"/>
                      <a:pt x="16" y="70"/>
                    </a:cubicBezTo>
                    <a:cubicBezTo>
                      <a:pt x="16" y="70"/>
                      <a:pt x="16" y="70"/>
                      <a:pt x="16" y="70"/>
                    </a:cubicBezTo>
                    <a:cubicBezTo>
                      <a:pt x="16" y="70"/>
                      <a:pt x="16" y="70"/>
                      <a:pt x="16" y="70"/>
                    </a:cubicBezTo>
                    <a:cubicBezTo>
                      <a:pt x="16" y="70"/>
                      <a:pt x="16" y="71"/>
                      <a:pt x="16" y="71"/>
                    </a:cubicBezTo>
                    <a:cubicBezTo>
                      <a:pt x="16" y="72"/>
                      <a:pt x="16" y="72"/>
                      <a:pt x="16" y="72"/>
                    </a:cubicBezTo>
                    <a:cubicBezTo>
                      <a:pt x="16" y="72"/>
                      <a:pt x="16" y="72"/>
                      <a:pt x="16" y="72"/>
                    </a:cubicBezTo>
                    <a:cubicBezTo>
                      <a:pt x="16" y="72"/>
                      <a:pt x="16" y="72"/>
                      <a:pt x="16" y="72"/>
                    </a:cubicBezTo>
                    <a:cubicBezTo>
                      <a:pt x="16" y="73"/>
                      <a:pt x="16" y="73"/>
                      <a:pt x="16" y="73"/>
                    </a:cubicBezTo>
                    <a:cubicBezTo>
                      <a:pt x="16" y="73"/>
                      <a:pt x="16" y="73"/>
                      <a:pt x="16" y="73"/>
                    </a:cubicBezTo>
                    <a:cubicBezTo>
                      <a:pt x="16" y="73"/>
                      <a:pt x="16" y="73"/>
                      <a:pt x="17" y="73"/>
                    </a:cubicBezTo>
                    <a:cubicBezTo>
                      <a:pt x="17" y="73"/>
                      <a:pt x="17" y="73"/>
                      <a:pt x="17" y="74"/>
                    </a:cubicBezTo>
                    <a:cubicBezTo>
                      <a:pt x="17" y="74"/>
                      <a:pt x="17" y="74"/>
                      <a:pt x="17" y="74"/>
                    </a:cubicBezTo>
                    <a:cubicBezTo>
                      <a:pt x="17" y="74"/>
                      <a:pt x="17" y="74"/>
                      <a:pt x="17" y="74"/>
                    </a:cubicBezTo>
                    <a:cubicBezTo>
                      <a:pt x="17" y="74"/>
                      <a:pt x="17" y="75"/>
                      <a:pt x="17" y="75"/>
                    </a:cubicBezTo>
                    <a:cubicBezTo>
                      <a:pt x="17" y="75"/>
                      <a:pt x="17" y="75"/>
                      <a:pt x="18" y="75"/>
                    </a:cubicBezTo>
                    <a:cubicBezTo>
                      <a:pt x="18" y="75"/>
                      <a:pt x="18" y="75"/>
                      <a:pt x="18" y="75"/>
                    </a:cubicBezTo>
                    <a:cubicBezTo>
                      <a:pt x="18" y="76"/>
                      <a:pt x="18" y="76"/>
                      <a:pt x="18" y="76"/>
                    </a:cubicBezTo>
                    <a:cubicBezTo>
                      <a:pt x="19" y="76"/>
                      <a:pt x="19" y="76"/>
                      <a:pt x="19" y="76"/>
                    </a:cubicBezTo>
                    <a:cubicBezTo>
                      <a:pt x="20" y="76"/>
                      <a:pt x="20" y="76"/>
                      <a:pt x="20" y="76"/>
                    </a:cubicBezTo>
                    <a:cubicBezTo>
                      <a:pt x="20" y="76"/>
                      <a:pt x="20" y="76"/>
                      <a:pt x="20" y="76"/>
                    </a:cubicBezTo>
                    <a:cubicBezTo>
                      <a:pt x="20" y="76"/>
                      <a:pt x="20" y="76"/>
                      <a:pt x="20" y="76"/>
                    </a:cubicBezTo>
                    <a:cubicBezTo>
                      <a:pt x="20" y="77"/>
                      <a:pt x="20" y="77"/>
                      <a:pt x="20" y="77"/>
                    </a:cubicBezTo>
                    <a:cubicBezTo>
                      <a:pt x="20" y="77"/>
                      <a:pt x="20" y="77"/>
                      <a:pt x="20" y="77"/>
                    </a:cubicBezTo>
                    <a:cubicBezTo>
                      <a:pt x="20" y="77"/>
                      <a:pt x="20" y="77"/>
                      <a:pt x="20" y="77"/>
                    </a:cubicBezTo>
                    <a:cubicBezTo>
                      <a:pt x="20" y="77"/>
                      <a:pt x="20" y="77"/>
                      <a:pt x="20" y="77"/>
                    </a:cubicBezTo>
                    <a:cubicBezTo>
                      <a:pt x="20" y="77"/>
                      <a:pt x="20" y="77"/>
                      <a:pt x="20" y="77"/>
                    </a:cubicBezTo>
                    <a:cubicBezTo>
                      <a:pt x="20" y="77"/>
                      <a:pt x="21" y="77"/>
                      <a:pt x="21" y="77"/>
                    </a:cubicBezTo>
                    <a:cubicBezTo>
                      <a:pt x="21" y="77"/>
                      <a:pt x="21" y="77"/>
                      <a:pt x="21" y="77"/>
                    </a:cubicBezTo>
                    <a:cubicBezTo>
                      <a:pt x="21" y="77"/>
                      <a:pt x="21" y="77"/>
                      <a:pt x="21" y="77"/>
                    </a:cubicBezTo>
                    <a:cubicBezTo>
                      <a:pt x="21" y="78"/>
                      <a:pt x="21" y="78"/>
                      <a:pt x="22" y="78"/>
                    </a:cubicBezTo>
                    <a:cubicBezTo>
                      <a:pt x="22" y="78"/>
                      <a:pt x="22" y="78"/>
                      <a:pt x="22" y="78"/>
                    </a:cubicBezTo>
                    <a:cubicBezTo>
                      <a:pt x="22" y="78"/>
                      <a:pt x="22" y="78"/>
                      <a:pt x="22" y="78"/>
                    </a:cubicBezTo>
                    <a:cubicBezTo>
                      <a:pt x="22" y="78"/>
                      <a:pt x="22" y="78"/>
                      <a:pt x="22" y="78"/>
                    </a:cubicBezTo>
                    <a:cubicBezTo>
                      <a:pt x="22" y="78"/>
                      <a:pt x="22" y="78"/>
                      <a:pt x="22" y="78"/>
                    </a:cubicBezTo>
                    <a:cubicBezTo>
                      <a:pt x="22" y="78"/>
                      <a:pt x="22" y="78"/>
                      <a:pt x="22" y="78"/>
                    </a:cubicBezTo>
                    <a:cubicBezTo>
                      <a:pt x="22" y="78"/>
                      <a:pt x="22" y="78"/>
                      <a:pt x="22" y="78"/>
                    </a:cubicBezTo>
                    <a:cubicBezTo>
                      <a:pt x="22" y="78"/>
                      <a:pt x="22" y="79"/>
                      <a:pt x="22" y="79"/>
                    </a:cubicBezTo>
                    <a:cubicBezTo>
                      <a:pt x="22" y="79"/>
                      <a:pt x="22" y="79"/>
                      <a:pt x="22" y="80"/>
                    </a:cubicBezTo>
                    <a:cubicBezTo>
                      <a:pt x="22" y="80"/>
                      <a:pt x="22" y="80"/>
                      <a:pt x="22" y="80"/>
                    </a:cubicBezTo>
                    <a:cubicBezTo>
                      <a:pt x="22" y="80"/>
                      <a:pt x="22" y="80"/>
                      <a:pt x="22" y="80"/>
                    </a:cubicBezTo>
                    <a:cubicBezTo>
                      <a:pt x="22" y="80"/>
                      <a:pt x="22" y="81"/>
                      <a:pt x="23" y="81"/>
                    </a:cubicBezTo>
                    <a:cubicBezTo>
                      <a:pt x="23" y="81"/>
                      <a:pt x="23" y="81"/>
                      <a:pt x="23" y="81"/>
                    </a:cubicBezTo>
                    <a:cubicBezTo>
                      <a:pt x="23" y="81"/>
                      <a:pt x="23" y="81"/>
                      <a:pt x="23" y="81"/>
                    </a:cubicBezTo>
                    <a:cubicBezTo>
                      <a:pt x="23" y="81"/>
                      <a:pt x="23" y="81"/>
                      <a:pt x="23" y="81"/>
                    </a:cubicBezTo>
                    <a:cubicBezTo>
                      <a:pt x="23" y="81"/>
                      <a:pt x="23" y="81"/>
                      <a:pt x="23" y="81"/>
                    </a:cubicBezTo>
                    <a:cubicBezTo>
                      <a:pt x="23" y="81"/>
                      <a:pt x="23" y="82"/>
                      <a:pt x="23" y="82"/>
                    </a:cubicBezTo>
                    <a:cubicBezTo>
                      <a:pt x="23" y="82"/>
                      <a:pt x="23" y="82"/>
                      <a:pt x="23" y="82"/>
                    </a:cubicBezTo>
                    <a:cubicBezTo>
                      <a:pt x="23" y="82"/>
                      <a:pt x="23" y="82"/>
                      <a:pt x="23" y="82"/>
                    </a:cubicBezTo>
                    <a:cubicBezTo>
                      <a:pt x="23" y="82"/>
                      <a:pt x="23" y="82"/>
                      <a:pt x="23" y="82"/>
                    </a:cubicBezTo>
                    <a:cubicBezTo>
                      <a:pt x="23" y="82"/>
                      <a:pt x="23" y="82"/>
                      <a:pt x="23" y="82"/>
                    </a:cubicBezTo>
                    <a:cubicBezTo>
                      <a:pt x="23" y="82"/>
                      <a:pt x="23" y="83"/>
                      <a:pt x="23" y="83"/>
                    </a:cubicBezTo>
                    <a:cubicBezTo>
                      <a:pt x="23" y="83"/>
                      <a:pt x="23" y="83"/>
                      <a:pt x="23" y="83"/>
                    </a:cubicBezTo>
                    <a:cubicBezTo>
                      <a:pt x="24" y="83"/>
                      <a:pt x="24" y="83"/>
                      <a:pt x="24" y="83"/>
                    </a:cubicBezTo>
                    <a:cubicBezTo>
                      <a:pt x="24" y="83"/>
                      <a:pt x="24" y="83"/>
                      <a:pt x="24" y="83"/>
                    </a:cubicBezTo>
                    <a:cubicBezTo>
                      <a:pt x="24" y="83"/>
                      <a:pt x="24" y="83"/>
                      <a:pt x="24" y="84"/>
                    </a:cubicBezTo>
                    <a:cubicBezTo>
                      <a:pt x="24" y="84"/>
                      <a:pt x="24" y="84"/>
                      <a:pt x="24" y="84"/>
                    </a:cubicBezTo>
                    <a:cubicBezTo>
                      <a:pt x="24" y="84"/>
                      <a:pt x="24" y="85"/>
                      <a:pt x="24" y="85"/>
                    </a:cubicBezTo>
                    <a:cubicBezTo>
                      <a:pt x="24" y="89"/>
                      <a:pt x="24" y="89"/>
                      <a:pt x="24" y="89"/>
                    </a:cubicBezTo>
                    <a:cubicBezTo>
                      <a:pt x="24" y="89"/>
                      <a:pt x="24" y="89"/>
                      <a:pt x="24" y="89"/>
                    </a:cubicBezTo>
                    <a:cubicBezTo>
                      <a:pt x="24" y="89"/>
                      <a:pt x="24" y="89"/>
                      <a:pt x="24" y="89"/>
                    </a:cubicBezTo>
                    <a:cubicBezTo>
                      <a:pt x="24" y="89"/>
                      <a:pt x="24" y="89"/>
                      <a:pt x="24" y="89"/>
                    </a:cubicBezTo>
                    <a:cubicBezTo>
                      <a:pt x="24" y="89"/>
                      <a:pt x="24" y="89"/>
                      <a:pt x="24" y="89"/>
                    </a:cubicBezTo>
                    <a:cubicBezTo>
                      <a:pt x="24" y="89"/>
                      <a:pt x="24" y="89"/>
                      <a:pt x="24" y="89"/>
                    </a:cubicBezTo>
                    <a:cubicBezTo>
                      <a:pt x="24" y="90"/>
                      <a:pt x="24" y="90"/>
                      <a:pt x="24" y="90"/>
                    </a:cubicBezTo>
                    <a:cubicBezTo>
                      <a:pt x="24" y="90"/>
                      <a:pt x="24" y="90"/>
                      <a:pt x="25" y="90"/>
                    </a:cubicBezTo>
                    <a:cubicBezTo>
                      <a:pt x="25" y="90"/>
                      <a:pt x="25" y="90"/>
                      <a:pt x="25" y="90"/>
                    </a:cubicBezTo>
                    <a:cubicBezTo>
                      <a:pt x="25" y="90"/>
                      <a:pt x="25" y="91"/>
                      <a:pt x="25" y="91"/>
                    </a:cubicBezTo>
                    <a:cubicBezTo>
                      <a:pt x="25" y="91"/>
                      <a:pt x="25" y="92"/>
                      <a:pt x="25" y="92"/>
                    </a:cubicBezTo>
                    <a:cubicBezTo>
                      <a:pt x="25" y="92"/>
                      <a:pt x="25" y="92"/>
                      <a:pt x="25" y="92"/>
                    </a:cubicBezTo>
                    <a:cubicBezTo>
                      <a:pt x="25" y="93"/>
                      <a:pt x="25" y="93"/>
                      <a:pt x="25" y="93"/>
                    </a:cubicBezTo>
                    <a:cubicBezTo>
                      <a:pt x="25" y="93"/>
                      <a:pt x="25" y="93"/>
                      <a:pt x="25" y="93"/>
                    </a:cubicBezTo>
                    <a:cubicBezTo>
                      <a:pt x="25" y="93"/>
                      <a:pt x="25" y="93"/>
                      <a:pt x="25" y="93"/>
                    </a:cubicBezTo>
                    <a:cubicBezTo>
                      <a:pt x="25" y="93"/>
                      <a:pt x="25" y="93"/>
                      <a:pt x="25" y="93"/>
                    </a:cubicBezTo>
                    <a:cubicBezTo>
                      <a:pt x="25" y="93"/>
                      <a:pt x="25" y="93"/>
                      <a:pt x="25" y="93"/>
                    </a:cubicBezTo>
                    <a:cubicBezTo>
                      <a:pt x="25" y="94"/>
                      <a:pt x="25" y="94"/>
                      <a:pt x="25" y="94"/>
                    </a:cubicBezTo>
                    <a:cubicBezTo>
                      <a:pt x="25" y="94"/>
                      <a:pt x="25" y="94"/>
                      <a:pt x="25" y="94"/>
                    </a:cubicBezTo>
                    <a:cubicBezTo>
                      <a:pt x="25" y="94"/>
                      <a:pt x="25" y="95"/>
                      <a:pt x="25" y="95"/>
                    </a:cubicBezTo>
                    <a:cubicBezTo>
                      <a:pt x="25" y="95"/>
                      <a:pt x="25" y="95"/>
                      <a:pt x="25" y="95"/>
                    </a:cubicBezTo>
                    <a:cubicBezTo>
                      <a:pt x="25" y="96"/>
                      <a:pt x="26" y="96"/>
                      <a:pt x="26" y="97"/>
                    </a:cubicBezTo>
                    <a:cubicBezTo>
                      <a:pt x="26" y="97"/>
                      <a:pt x="26" y="97"/>
                      <a:pt x="26" y="97"/>
                    </a:cubicBezTo>
                    <a:cubicBezTo>
                      <a:pt x="27" y="97"/>
                      <a:pt x="27" y="97"/>
                      <a:pt x="27" y="98"/>
                    </a:cubicBezTo>
                    <a:cubicBezTo>
                      <a:pt x="27" y="98"/>
                      <a:pt x="27" y="98"/>
                      <a:pt x="27" y="98"/>
                    </a:cubicBezTo>
                    <a:cubicBezTo>
                      <a:pt x="27" y="98"/>
                      <a:pt x="27" y="98"/>
                      <a:pt x="27" y="98"/>
                    </a:cubicBezTo>
                    <a:cubicBezTo>
                      <a:pt x="27" y="98"/>
                      <a:pt x="27" y="98"/>
                      <a:pt x="27" y="98"/>
                    </a:cubicBezTo>
                    <a:cubicBezTo>
                      <a:pt x="27" y="98"/>
                      <a:pt x="27" y="98"/>
                      <a:pt x="27" y="98"/>
                    </a:cubicBezTo>
                    <a:cubicBezTo>
                      <a:pt x="27" y="98"/>
                      <a:pt x="27" y="98"/>
                      <a:pt x="27" y="98"/>
                    </a:cubicBezTo>
                    <a:cubicBezTo>
                      <a:pt x="27" y="98"/>
                      <a:pt x="27" y="98"/>
                      <a:pt x="27" y="98"/>
                    </a:cubicBezTo>
                    <a:cubicBezTo>
                      <a:pt x="27" y="98"/>
                      <a:pt x="27" y="98"/>
                      <a:pt x="27" y="98"/>
                    </a:cubicBezTo>
                    <a:cubicBezTo>
                      <a:pt x="28" y="98"/>
                      <a:pt x="28" y="99"/>
                      <a:pt x="28" y="99"/>
                    </a:cubicBezTo>
                    <a:cubicBezTo>
                      <a:pt x="28" y="99"/>
                      <a:pt x="28" y="99"/>
                      <a:pt x="28" y="99"/>
                    </a:cubicBezTo>
                    <a:cubicBezTo>
                      <a:pt x="28" y="99"/>
                      <a:pt x="28" y="99"/>
                      <a:pt x="28" y="99"/>
                    </a:cubicBezTo>
                    <a:cubicBezTo>
                      <a:pt x="28" y="99"/>
                      <a:pt x="28" y="99"/>
                      <a:pt x="28" y="99"/>
                    </a:cubicBezTo>
                    <a:cubicBezTo>
                      <a:pt x="28" y="99"/>
                      <a:pt x="28" y="99"/>
                      <a:pt x="29" y="99"/>
                    </a:cubicBezTo>
                    <a:cubicBezTo>
                      <a:pt x="29" y="100"/>
                      <a:pt x="29" y="100"/>
                      <a:pt x="29" y="101"/>
                    </a:cubicBezTo>
                    <a:cubicBezTo>
                      <a:pt x="29" y="101"/>
                      <a:pt x="29" y="101"/>
                      <a:pt x="29" y="101"/>
                    </a:cubicBezTo>
                    <a:cubicBezTo>
                      <a:pt x="30" y="101"/>
                      <a:pt x="30" y="101"/>
                      <a:pt x="30" y="102"/>
                    </a:cubicBezTo>
                    <a:cubicBezTo>
                      <a:pt x="30" y="102"/>
                      <a:pt x="30" y="102"/>
                      <a:pt x="30" y="102"/>
                    </a:cubicBezTo>
                    <a:cubicBezTo>
                      <a:pt x="30" y="102"/>
                      <a:pt x="30" y="102"/>
                      <a:pt x="30" y="102"/>
                    </a:cubicBezTo>
                    <a:cubicBezTo>
                      <a:pt x="30" y="102"/>
                      <a:pt x="30" y="102"/>
                      <a:pt x="30" y="102"/>
                    </a:cubicBezTo>
                    <a:cubicBezTo>
                      <a:pt x="30" y="102"/>
                      <a:pt x="30" y="102"/>
                      <a:pt x="30" y="102"/>
                    </a:cubicBezTo>
                    <a:cubicBezTo>
                      <a:pt x="30" y="103"/>
                      <a:pt x="30" y="103"/>
                      <a:pt x="30" y="103"/>
                    </a:cubicBezTo>
                    <a:cubicBezTo>
                      <a:pt x="30" y="103"/>
                      <a:pt x="30" y="103"/>
                      <a:pt x="30" y="103"/>
                    </a:cubicBezTo>
                    <a:cubicBezTo>
                      <a:pt x="30" y="103"/>
                      <a:pt x="30" y="103"/>
                      <a:pt x="31" y="103"/>
                    </a:cubicBezTo>
                    <a:cubicBezTo>
                      <a:pt x="31" y="103"/>
                      <a:pt x="31" y="104"/>
                      <a:pt x="31" y="104"/>
                    </a:cubicBezTo>
                    <a:cubicBezTo>
                      <a:pt x="31" y="104"/>
                      <a:pt x="31" y="104"/>
                      <a:pt x="31" y="104"/>
                    </a:cubicBezTo>
                    <a:cubicBezTo>
                      <a:pt x="31" y="104"/>
                      <a:pt x="31" y="104"/>
                      <a:pt x="31" y="104"/>
                    </a:cubicBezTo>
                    <a:cubicBezTo>
                      <a:pt x="31" y="104"/>
                      <a:pt x="32" y="104"/>
                      <a:pt x="32" y="104"/>
                    </a:cubicBezTo>
                    <a:cubicBezTo>
                      <a:pt x="32" y="105"/>
                      <a:pt x="32" y="105"/>
                      <a:pt x="32" y="105"/>
                    </a:cubicBezTo>
                    <a:cubicBezTo>
                      <a:pt x="33" y="105"/>
                      <a:pt x="33" y="105"/>
                      <a:pt x="33" y="105"/>
                    </a:cubicBezTo>
                    <a:cubicBezTo>
                      <a:pt x="33" y="105"/>
                      <a:pt x="33" y="105"/>
                      <a:pt x="33" y="105"/>
                    </a:cubicBezTo>
                    <a:cubicBezTo>
                      <a:pt x="33" y="105"/>
                      <a:pt x="33" y="105"/>
                      <a:pt x="33" y="105"/>
                    </a:cubicBezTo>
                    <a:cubicBezTo>
                      <a:pt x="33" y="105"/>
                      <a:pt x="33" y="105"/>
                      <a:pt x="33" y="105"/>
                    </a:cubicBezTo>
                    <a:cubicBezTo>
                      <a:pt x="33" y="105"/>
                      <a:pt x="33" y="105"/>
                      <a:pt x="33" y="105"/>
                    </a:cubicBezTo>
                    <a:cubicBezTo>
                      <a:pt x="33" y="105"/>
                      <a:pt x="33" y="105"/>
                      <a:pt x="33" y="105"/>
                    </a:cubicBezTo>
                    <a:cubicBezTo>
                      <a:pt x="33" y="105"/>
                      <a:pt x="33" y="105"/>
                      <a:pt x="33" y="105"/>
                    </a:cubicBezTo>
                    <a:cubicBezTo>
                      <a:pt x="34" y="105"/>
                      <a:pt x="34" y="105"/>
                      <a:pt x="34" y="105"/>
                    </a:cubicBezTo>
                    <a:cubicBezTo>
                      <a:pt x="34" y="105"/>
                      <a:pt x="34" y="105"/>
                      <a:pt x="34" y="105"/>
                    </a:cubicBezTo>
                    <a:cubicBezTo>
                      <a:pt x="34" y="106"/>
                      <a:pt x="34" y="106"/>
                      <a:pt x="34" y="106"/>
                    </a:cubicBezTo>
                    <a:cubicBezTo>
                      <a:pt x="34" y="106"/>
                      <a:pt x="34" y="106"/>
                      <a:pt x="34" y="106"/>
                    </a:cubicBezTo>
                    <a:cubicBezTo>
                      <a:pt x="34" y="106"/>
                      <a:pt x="34" y="106"/>
                      <a:pt x="34" y="106"/>
                    </a:cubicBezTo>
                    <a:cubicBezTo>
                      <a:pt x="34" y="106"/>
                      <a:pt x="34" y="106"/>
                      <a:pt x="35" y="106"/>
                    </a:cubicBezTo>
                    <a:cubicBezTo>
                      <a:pt x="35" y="106"/>
                      <a:pt x="35" y="106"/>
                      <a:pt x="35" y="105"/>
                    </a:cubicBezTo>
                    <a:cubicBezTo>
                      <a:pt x="35" y="105"/>
                      <a:pt x="35" y="105"/>
                      <a:pt x="35" y="105"/>
                    </a:cubicBezTo>
                    <a:cubicBezTo>
                      <a:pt x="35" y="105"/>
                      <a:pt x="35" y="105"/>
                      <a:pt x="35" y="104"/>
                    </a:cubicBezTo>
                    <a:cubicBezTo>
                      <a:pt x="35" y="104"/>
                      <a:pt x="35" y="104"/>
                      <a:pt x="35" y="104"/>
                    </a:cubicBezTo>
                    <a:cubicBezTo>
                      <a:pt x="35" y="104"/>
                      <a:pt x="35" y="104"/>
                      <a:pt x="35" y="104"/>
                    </a:cubicBezTo>
                    <a:cubicBezTo>
                      <a:pt x="35" y="104"/>
                      <a:pt x="35" y="104"/>
                      <a:pt x="35" y="104"/>
                    </a:cubicBezTo>
                    <a:cubicBezTo>
                      <a:pt x="35" y="104"/>
                      <a:pt x="35" y="104"/>
                      <a:pt x="35" y="104"/>
                    </a:cubicBezTo>
                    <a:cubicBezTo>
                      <a:pt x="35" y="104"/>
                      <a:pt x="35" y="104"/>
                      <a:pt x="35" y="104"/>
                    </a:cubicBezTo>
                    <a:cubicBezTo>
                      <a:pt x="35" y="104"/>
                      <a:pt x="35" y="104"/>
                      <a:pt x="35" y="104"/>
                    </a:cubicBezTo>
                    <a:cubicBezTo>
                      <a:pt x="35" y="104"/>
                      <a:pt x="35" y="104"/>
                      <a:pt x="35" y="103"/>
                    </a:cubicBezTo>
                    <a:cubicBezTo>
                      <a:pt x="35" y="103"/>
                      <a:pt x="35" y="103"/>
                      <a:pt x="35" y="103"/>
                    </a:cubicBezTo>
                    <a:cubicBezTo>
                      <a:pt x="35" y="103"/>
                      <a:pt x="35" y="102"/>
                      <a:pt x="35" y="102"/>
                    </a:cubicBezTo>
                    <a:cubicBezTo>
                      <a:pt x="34" y="102"/>
                      <a:pt x="34" y="102"/>
                      <a:pt x="34" y="102"/>
                    </a:cubicBezTo>
                    <a:cubicBezTo>
                      <a:pt x="34" y="102"/>
                      <a:pt x="34" y="102"/>
                      <a:pt x="34" y="102"/>
                    </a:cubicBezTo>
                    <a:cubicBezTo>
                      <a:pt x="34" y="102"/>
                      <a:pt x="34" y="102"/>
                      <a:pt x="34" y="102"/>
                    </a:cubicBezTo>
                    <a:cubicBezTo>
                      <a:pt x="34" y="101"/>
                      <a:pt x="34" y="101"/>
                      <a:pt x="34" y="101"/>
                    </a:cubicBezTo>
                    <a:cubicBezTo>
                      <a:pt x="34" y="101"/>
                      <a:pt x="34" y="101"/>
                      <a:pt x="34" y="101"/>
                    </a:cubicBezTo>
                    <a:cubicBezTo>
                      <a:pt x="34" y="101"/>
                      <a:pt x="34" y="101"/>
                      <a:pt x="34" y="101"/>
                    </a:cubicBezTo>
                    <a:cubicBezTo>
                      <a:pt x="34" y="101"/>
                      <a:pt x="34" y="101"/>
                      <a:pt x="34" y="101"/>
                    </a:cubicBezTo>
                    <a:cubicBezTo>
                      <a:pt x="34" y="101"/>
                      <a:pt x="34" y="101"/>
                      <a:pt x="34" y="101"/>
                    </a:cubicBezTo>
                    <a:cubicBezTo>
                      <a:pt x="34" y="100"/>
                      <a:pt x="34" y="100"/>
                      <a:pt x="34" y="100"/>
                    </a:cubicBezTo>
                    <a:cubicBezTo>
                      <a:pt x="34" y="100"/>
                      <a:pt x="34" y="99"/>
                      <a:pt x="34" y="99"/>
                    </a:cubicBezTo>
                    <a:cubicBezTo>
                      <a:pt x="34" y="99"/>
                      <a:pt x="34" y="99"/>
                      <a:pt x="33" y="99"/>
                    </a:cubicBezTo>
                    <a:cubicBezTo>
                      <a:pt x="33" y="98"/>
                      <a:pt x="33" y="98"/>
                      <a:pt x="33" y="98"/>
                    </a:cubicBezTo>
                    <a:cubicBezTo>
                      <a:pt x="33" y="98"/>
                      <a:pt x="33" y="98"/>
                      <a:pt x="33" y="98"/>
                    </a:cubicBezTo>
                    <a:cubicBezTo>
                      <a:pt x="33" y="98"/>
                      <a:pt x="33" y="98"/>
                      <a:pt x="33" y="98"/>
                    </a:cubicBezTo>
                    <a:cubicBezTo>
                      <a:pt x="33" y="98"/>
                      <a:pt x="33" y="98"/>
                      <a:pt x="33" y="98"/>
                    </a:cubicBezTo>
                    <a:cubicBezTo>
                      <a:pt x="33" y="98"/>
                      <a:pt x="33" y="98"/>
                      <a:pt x="33" y="98"/>
                    </a:cubicBezTo>
                    <a:cubicBezTo>
                      <a:pt x="33" y="98"/>
                      <a:pt x="33" y="98"/>
                      <a:pt x="33" y="98"/>
                    </a:cubicBezTo>
                    <a:cubicBezTo>
                      <a:pt x="33" y="98"/>
                      <a:pt x="33" y="97"/>
                      <a:pt x="33" y="97"/>
                    </a:cubicBezTo>
                    <a:cubicBezTo>
                      <a:pt x="33" y="97"/>
                      <a:pt x="33" y="97"/>
                      <a:pt x="33" y="97"/>
                    </a:cubicBezTo>
                    <a:cubicBezTo>
                      <a:pt x="33" y="97"/>
                      <a:pt x="33" y="97"/>
                      <a:pt x="33" y="97"/>
                    </a:cubicBezTo>
                    <a:cubicBezTo>
                      <a:pt x="34" y="97"/>
                      <a:pt x="34" y="97"/>
                      <a:pt x="34" y="96"/>
                    </a:cubicBezTo>
                    <a:cubicBezTo>
                      <a:pt x="34" y="96"/>
                      <a:pt x="34" y="96"/>
                      <a:pt x="34" y="96"/>
                    </a:cubicBezTo>
                    <a:cubicBezTo>
                      <a:pt x="34" y="96"/>
                      <a:pt x="34" y="96"/>
                      <a:pt x="34" y="96"/>
                    </a:cubicBezTo>
                    <a:cubicBezTo>
                      <a:pt x="34" y="96"/>
                      <a:pt x="34" y="96"/>
                      <a:pt x="34" y="96"/>
                    </a:cubicBezTo>
                    <a:cubicBezTo>
                      <a:pt x="34" y="96"/>
                      <a:pt x="35" y="96"/>
                      <a:pt x="35" y="96"/>
                    </a:cubicBezTo>
                    <a:cubicBezTo>
                      <a:pt x="35" y="96"/>
                      <a:pt x="35" y="96"/>
                      <a:pt x="35" y="96"/>
                    </a:cubicBezTo>
                    <a:cubicBezTo>
                      <a:pt x="35" y="96"/>
                      <a:pt x="35" y="96"/>
                      <a:pt x="35" y="96"/>
                    </a:cubicBezTo>
                    <a:cubicBezTo>
                      <a:pt x="35" y="95"/>
                      <a:pt x="35" y="95"/>
                      <a:pt x="35" y="95"/>
                    </a:cubicBezTo>
                    <a:cubicBezTo>
                      <a:pt x="35" y="95"/>
                      <a:pt x="35" y="95"/>
                      <a:pt x="35" y="95"/>
                    </a:cubicBezTo>
                    <a:cubicBezTo>
                      <a:pt x="36" y="95"/>
                      <a:pt x="36" y="95"/>
                      <a:pt x="36" y="95"/>
                    </a:cubicBezTo>
                    <a:cubicBezTo>
                      <a:pt x="36" y="95"/>
                      <a:pt x="36" y="95"/>
                      <a:pt x="36" y="95"/>
                    </a:cubicBezTo>
                    <a:cubicBezTo>
                      <a:pt x="36" y="95"/>
                      <a:pt x="37" y="95"/>
                      <a:pt x="37" y="95"/>
                    </a:cubicBezTo>
                    <a:cubicBezTo>
                      <a:pt x="37" y="94"/>
                      <a:pt x="37" y="94"/>
                      <a:pt x="37" y="93"/>
                    </a:cubicBezTo>
                    <a:cubicBezTo>
                      <a:pt x="37" y="93"/>
                      <a:pt x="36" y="93"/>
                      <a:pt x="36" y="93"/>
                    </a:cubicBezTo>
                    <a:cubicBezTo>
                      <a:pt x="36" y="93"/>
                      <a:pt x="36" y="93"/>
                      <a:pt x="36" y="93"/>
                    </a:cubicBezTo>
                    <a:cubicBezTo>
                      <a:pt x="36" y="93"/>
                      <a:pt x="36" y="93"/>
                      <a:pt x="36" y="93"/>
                    </a:cubicBezTo>
                    <a:cubicBezTo>
                      <a:pt x="36" y="93"/>
                      <a:pt x="36" y="93"/>
                      <a:pt x="36" y="93"/>
                    </a:cubicBezTo>
                    <a:cubicBezTo>
                      <a:pt x="36" y="93"/>
                      <a:pt x="35" y="93"/>
                      <a:pt x="35" y="92"/>
                    </a:cubicBezTo>
                    <a:cubicBezTo>
                      <a:pt x="35" y="92"/>
                      <a:pt x="35" y="92"/>
                      <a:pt x="35" y="92"/>
                    </a:cubicBezTo>
                    <a:cubicBezTo>
                      <a:pt x="37" y="92"/>
                      <a:pt x="37" y="92"/>
                      <a:pt x="37" y="92"/>
                    </a:cubicBezTo>
                    <a:cubicBezTo>
                      <a:pt x="37" y="92"/>
                      <a:pt x="37" y="92"/>
                      <a:pt x="37" y="92"/>
                    </a:cubicBezTo>
                    <a:cubicBezTo>
                      <a:pt x="37" y="92"/>
                      <a:pt x="37" y="92"/>
                      <a:pt x="37" y="92"/>
                    </a:cubicBezTo>
                    <a:cubicBezTo>
                      <a:pt x="37" y="92"/>
                      <a:pt x="37" y="92"/>
                      <a:pt x="38" y="92"/>
                    </a:cubicBezTo>
                    <a:cubicBezTo>
                      <a:pt x="38" y="92"/>
                      <a:pt x="38" y="92"/>
                      <a:pt x="38" y="92"/>
                    </a:cubicBezTo>
                    <a:cubicBezTo>
                      <a:pt x="38" y="91"/>
                      <a:pt x="38" y="91"/>
                      <a:pt x="38" y="91"/>
                    </a:cubicBezTo>
                    <a:cubicBezTo>
                      <a:pt x="38" y="91"/>
                      <a:pt x="38" y="91"/>
                      <a:pt x="38" y="91"/>
                    </a:cubicBezTo>
                    <a:cubicBezTo>
                      <a:pt x="38" y="91"/>
                      <a:pt x="38" y="90"/>
                      <a:pt x="38" y="90"/>
                    </a:cubicBezTo>
                    <a:cubicBezTo>
                      <a:pt x="38" y="90"/>
                      <a:pt x="38" y="90"/>
                      <a:pt x="38" y="90"/>
                    </a:cubicBezTo>
                    <a:cubicBezTo>
                      <a:pt x="38" y="90"/>
                      <a:pt x="38" y="90"/>
                      <a:pt x="38" y="90"/>
                    </a:cubicBezTo>
                    <a:cubicBezTo>
                      <a:pt x="38" y="90"/>
                      <a:pt x="38" y="90"/>
                      <a:pt x="38" y="90"/>
                    </a:cubicBezTo>
                    <a:cubicBezTo>
                      <a:pt x="39" y="90"/>
                      <a:pt x="39" y="90"/>
                      <a:pt x="39" y="90"/>
                    </a:cubicBezTo>
                    <a:cubicBezTo>
                      <a:pt x="39" y="90"/>
                      <a:pt x="40" y="89"/>
                      <a:pt x="40" y="89"/>
                    </a:cubicBezTo>
                    <a:cubicBezTo>
                      <a:pt x="40" y="88"/>
                      <a:pt x="40" y="88"/>
                      <a:pt x="40" y="88"/>
                    </a:cubicBezTo>
                    <a:cubicBezTo>
                      <a:pt x="40" y="85"/>
                      <a:pt x="40" y="85"/>
                      <a:pt x="40" y="85"/>
                    </a:cubicBezTo>
                    <a:cubicBezTo>
                      <a:pt x="40" y="85"/>
                      <a:pt x="40" y="84"/>
                      <a:pt x="40" y="84"/>
                    </a:cubicBezTo>
                    <a:cubicBezTo>
                      <a:pt x="40" y="84"/>
                      <a:pt x="40" y="84"/>
                      <a:pt x="40" y="84"/>
                    </a:cubicBezTo>
                    <a:cubicBezTo>
                      <a:pt x="41" y="85"/>
                      <a:pt x="41" y="85"/>
                      <a:pt x="41" y="85"/>
                    </a:cubicBezTo>
                    <a:cubicBezTo>
                      <a:pt x="41" y="84"/>
                      <a:pt x="41" y="84"/>
                      <a:pt x="41" y="84"/>
                    </a:cubicBezTo>
                    <a:cubicBezTo>
                      <a:pt x="41" y="84"/>
                      <a:pt x="41" y="84"/>
                      <a:pt x="41" y="84"/>
                    </a:cubicBezTo>
                    <a:cubicBezTo>
                      <a:pt x="41" y="84"/>
                      <a:pt x="41" y="83"/>
                      <a:pt x="41" y="83"/>
                    </a:cubicBezTo>
                    <a:cubicBezTo>
                      <a:pt x="41" y="83"/>
                      <a:pt x="41" y="83"/>
                      <a:pt x="41" y="83"/>
                    </a:cubicBezTo>
                    <a:cubicBezTo>
                      <a:pt x="41" y="83"/>
                      <a:pt x="41" y="83"/>
                      <a:pt x="42" y="82"/>
                    </a:cubicBezTo>
                    <a:cubicBezTo>
                      <a:pt x="42" y="82"/>
                      <a:pt x="42" y="82"/>
                      <a:pt x="43" y="82"/>
                    </a:cubicBezTo>
                    <a:cubicBezTo>
                      <a:pt x="43" y="82"/>
                      <a:pt x="43" y="82"/>
                      <a:pt x="43" y="82"/>
                    </a:cubicBezTo>
                    <a:cubicBezTo>
                      <a:pt x="43" y="82"/>
                      <a:pt x="44" y="82"/>
                      <a:pt x="44" y="82"/>
                    </a:cubicBezTo>
                    <a:cubicBezTo>
                      <a:pt x="44" y="82"/>
                      <a:pt x="44" y="82"/>
                      <a:pt x="44" y="82"/>
                    </a:cubicBezTo>
                    <a:cubicBezTo>
                      <a:pt x="44" y="82"/>
                      <a:pt x="45" y="82"/>
                      <a:pt x="45" y="82"/>
                    </a:cubicBezTo>
                    <a:cubicBezTo>
                      <a:pt x="45" y="82"/>
                      <a:pt x="45" y="82"/>
                      <a:pt x="45" y="82"/>
                    </a:cubicBezTo>
                    <a:cubicBezTo>
                      <a:pt x="45" y="82"/>
                      <a:pt x="45" y="82"/>
                      <a:pt x="45" y="82"/>
                    </a:cubicBezTo>
                    <a:cubicBezTo>
                      <a:pt x="45" y="82"/>
                      <a:pt x="45" y="82"/>
                      <a:pt x="45" y="82"/>
                    </a:cubicBezTo>
                    <a:cubicBezTo>
                      <a:pt x="45" y="82"/>
                      <a:pt x="45" y="82"/>
                      <a:pt x="45" y="82"/>
                    </a:cubicBezTo>
                    <a:cubicBezTo>
                      <a:pt x="45" y="82"/>
                      <a:pt x="45" y="82"/>
                      <a:pt x="45" y="82"/>
                    </a:cubicBezTo>
                    <a:cubicBezTo>
                      <a:pt x="45" y="82"/>
                      <a:pt x="45" y="82"/>
                      <a:pt x="45" y="82"/>
                    </a:cubicBezTo>
                    <a:cubicBezTo>
                      <a:pt x="45" y="81"/>
                      <a:pt x="45" y="81"/>
                      <a:pt x="45" y="81"/>
                    </a:cubicBezTo>
                    <a:cubicBezTo>
                      <a:pt x="45" y="81"/>
                      <a:pt x="45" y="81"/>
                      <a:pt x="45" y="81"/>
                    </a:cubicBezTo>
                    <a:cubicBezTo>
                      <a:pt x="45" y="81"/>
                      <a:pt x="45" y="81"/>
                      <a:pt x="45" y="81"/>
                    </a:cubicBezTo>
                    <a:cubicBezTo>
                      <a:pt x="46" y="81"/>
                      <a:pt x="46" y="81"/>
                      <a:pt x="46" y="81"/>
                    </a:cubicBezTo>
                    <a:cubicBezTo>
                      <a:pt x="46" y="81"/>
                      <a:pt x="46" y="81"/>
                      <a:pt x="46" y="81"/>
                    </a:cubicBezTo>
                    <a:cubicBezTo>
                      <a:pt x="46" y="80"/>
                      <a:pt x="46" y="80"/>
                      <a:pt x="46" y="80"/>
                    </a:cubicBezTo>
                    <a:cubicBezTo>
                      <a:pt x="46" y="80"/>
                      <a:pt x="47" y="80"/>
                      <a:pt x="47" y="80"/>
                    </a:cubicBezTo>
                    <a:cubicBezTo>
                      <a:pt x="47" y="80"/>
                      <a:pt x="47" y="80"/>
                      <a:pt x="47" y="80"/>
                    </a:cubicBezTo>
                    <a:cubicBezTo>
                      <a:pt x="47" y="80"/>
                      <a:pt x="47" y="80"/>
                      <a:pt x="47" y="80"/>
                    </a:cubicBezTo>
                    <a:cubicBezTo>
                      <a:pt x="47" y="80"/>
                      <a:pt x="48" y="80"/>
                      <a:pt x="48" y="79"/>
                    </a:cubicBezTo>
                    <a:cubicBezTo>
                      <a:pt x="48" y="79"/>
                      <a:pt x="48" y="79"/>
                      <a:pt x="48" y="79"/>
                    </a:cubicBezTo>
                    <a:cubicBezTo>
                      <a:pt x="48" y="78"/>
                      <a:pt x="48" y="78"/>
                      <a:pt x="48" y="78"/>
                    </a:cubicBezTo>
                    <a:cubicBezTo>
                      <a:pt x="49" y="78"/>
                      <a:pt x="49" y="78"/>
                      <a:pt x="49" y="78"/>
                    </a:cubicBezTo>
                    <a:cubicBezTo>
                      <a:pt x="49" y="77"/>
                      <a:pt x="49" y="76"/>
                      <a:pt x="49" y="76"/>
                    </a:cubicBezTo>
                    <a:cubicBezTo>
                      <a:pt x="49" y="75"/>
                      <a:pt x="49" y="75"/>
                      <a:pt x="49" y="75"/>
                    </a:cubicBezTo>
                    <a:cubicBezTo>
                      <a:pt x="49" y="73"/>
                      <a:pt x="49" y="73"/>
                      <a:pt x="49" y="73"/>
                    </a:cubicBezTo>
                    <a:cubicBezTo>
                      <a:pt x="49" y="72"/>
                      <a:pt x="49" y="72"/>
                      <a:pt x="49" y="72"/>
                    </a:cubicBezTo>
                    <a:cubicBezTo>
                      <a:pt x="49" y="72"/>
                      <a:pt x="49" y="72"/>
                      <a:pt x="49" y="72"/>
                    </a:cubicBezTo>
                    <a:cubicBezTo>
                      <a:pt x="49" y="72"/>
                      <a:pt x="49" y="72"/>
                      <a:pt x="49" y="72"/>
                    </a:cubicBezTo>
                    <a:cubicBezTo>
                      <a:pt x="49" y="72"/>
                      <a:pt x="49" y="72"/>
                      <a:pt x="49" y="72"/>
                    </a:cubicBezTo>
                    <a:cubicBezTo>
                      <a:pt x="49" y="72"/>
                      <a:pt x="49" y="72"/>
                      <a:pt x="49" y="72"/>
                    </a:cubicBezTo>
                    <a:cubicBezTo>
                      <a:pt x="49" y="72"/>
                      <a:pt x="49" y="72"/>
                      <a:pt x="49" y="72"/>
                    </a:cubicBezTo>
                    <a:cubicBezTo>
                      <a:pt x="49" y="72"/>
                      <a:pt x="49" y="72"/>
                      <a:pt x="49" y="72"/>
                    </a:cubicBezTo>
                    <a:cubicBezTo>
                      <a:pt x="50" y="72"/>
                      <a:pt x="50" y="72"/>
                      <a:pt x="50" y="72"/>
                    </a:cubicBezTo>
                    <a:cubicBezTo>
                      <a:pt x="50" y="72"/>
                      <a:pt x="50" y="72"/>
                      <a:pt x="50" y="72"/>
                    </a:cubicBezTo>
                    <a:cubicBezTo>
                      <a:pt x="50" y="72"/>
                      <a:pt x="50" y="71"/>
                      <a:pt x="50" y="71"/>
                    </a:cubicBezTo>
                    <a:cubicBezTo>
                      <a:pt x="50" y="71"/>
                      <a:pt x="50" y="71"/>
                      <a:pt x="50" y="71"/>
                    </a:cubicBezTo>
                    <a:cubicBezTo>
                      <a:pt x="50" y="71"/>
                      <a:pt x="50" y="71"/>
                      <a:pt x="50" y="71"/>
                    </a:cubicBezTo>
                    <a:cubicBezTo>
                      <a:pt x="50" y="71"/>
                      <a:pt x="51" y="71"/>
                      <a:pt x="51" y="71"/>
                    </a:cubicBezTo>
                    <a:cubicBezTo>
                      <a:pt x="51" y="71"/>
                      <a:pt x="51" y="71"/>
                      <a:pt x="51" y="71"/>
                    </a:cubicBezTo>
                    <a:cubicBezTo>
                      <a:pt x="51" y="70"/>
                      <a:pt x="51" y="70"/>
                      <a:pt x="51" y="70"/>
                    </a:cubicBezTo>
                    <a:cubicBezTo>
                      <a:pt x="51" y="70"/>
                      <a:pt x="51" y="70"/>
                      <a:pt x="51" y="70"/>
                    </a:cubicBezTo>
                    <a:cubicBezTo>
                      <a:pt x="51" y="70"/>
                      <a:pt x="51" y="70"/>
                      <a:pt x="51" y="70"/>
                    </a:cubicBezTo>
                    <a:cubicBezTo>
                      <a:pt x="51" y="70"/>
                      <a:pt x="51" y="70"/>
                      <a:pt x="51" y="70"/>
                    </a:cubicBezTo>
                    <a:cubicBezTo>
                      <a:pt x="51" y="70"/>
                      <a:pt x="51" y="70"/>
                      <a:pt x="51" y="70"/>
                    </a:cubicBezTo>
                    <a:cubicBezTo>
                      <a:pt x="51" y="70"/>
                      <a:pt x="52" y="69"/>
                      <a:pt x="52" y="69"/>
                    </a:cubicBezTo>
                    <a:cubicBezTo>
                      <a:pt x="52" y="69"/>
                      <a:pt x="52" y="68"/>
                      <a:pt x="53" y="68"/>
                    </a:cubicBezTo>
                    <a:cubicBezTo>
                      <a:pt x="53" y="68"/>
                      <a:pt x="53" y="68"/>
                      <a:pt x="53" y="68"/>
                    </a:cubicBezTo>
                    <a:cubicBezTo>
                      <a:pt x="54" y="68"/>
                      <a:pt x="53" y="67"/>
                      <a:pt x="53" y="67"/>
                    </a:cubicBezTo>
                    <a:cubicBezTo>
                      <a:pt x="53" y="67"/>
                      <a:pt x="53" y="67"/>
                      <a:pt x="53" y="67"/>
                    </a:cubicBezTo>
                    <a:cubicBezTo>
                      <a:pt x="53" y="67"/>
                      <a:pt x="53" y="67"/>
                      <a:pt x="53" y="67"/>
                    </a:cubicBezTo>
                    <a:cubicBezTo>
                      <a:pt x="53" y="67"/>
                      <a:pt x="53" y="67"/>
                      <a:pt x="53" y="67"/>
                    </a:cubicBezTo>
                    <a:cubicBezTo>
                      <a:pt x="53" y="67"/>
                      <a:pt x="53" y="67"/>
                      <a:pt x="53" y="67"/>
                    </a:cubicBezTo>
                    <a:cubicBezTo>
                      <a:pt x="53" y="67"/>
                      <a:pt x="53" y="66"/>
                      <a:pt x="53" y="66"/>
                    </a:cubicBezTo>
                    <a:cubicBezTo>
                      <a:pt x="53" y="66"/>
                      <a:pt x="53" y="66"/>
                      <a:pt x="53" y="66"/>
                    </a:cubicBezTo>
                    <a:cubicBezTo>
                      <a:pt x="53" y="66"/>
                      <a:pt x="53" y="66"/>
                      <a:pt x="53" y="66"/>
                    </a:cubicBezTo>
                    <a:cubicBezTo>
                      <a:pt x="53" y="66"/>
                      <a:pt x="53" y="66"/>
                      <a:pt x="53" y="66"/>
                    </a:cubicBezTo>
                    <a:cubicBezTo>
                      <a:pt x="53" y="64"/>
                      <a:pt x="53" y="64"/>
                      <a:pt x="53" y="64"/>
                    </a:cubicBezTo>
                    <a:cubicBezTo>
                      <a:pt x="53" y="64"/>
                      <a:pt x="53" y="64"/>
                      <a:pt x="53" y="64"/>
                    </a:cubicBezTo>
                    <a:cubicBezTo>
                      <a:pt x="53" y="64"/>
                      <a:pt x="53" y="64"/>
                      <a:pt x="53" y="64"/>
                    </a:cubicBezTo>
                    <a:cubicBezTo>
                      <a:pt x="53" y="64"/>
                      <a:pt x="53" y="64"/>
                      <a:pt x="53" y="64"/>
                    </a:cubicBezTo>
                    <a:cubicBezTo>
                      <a:pt x="53" y="63"/>
                      <a:pt x="53" y="63"/>
                      <a:pt x="53" y="63"/>
                    </a:cubicBezTo>
                    <a:cubicBezTo>
                      <a:pt x="53" y="63"/>
                      <a:pt x="53" y="63"/>
                      <a:pt x="53" y="63"/>
                    </a:cubicBezTo>
                    <a:cubicBezTo>
                      <a:pt x="52" y="63"/>
                      <a:pt x="52" y="63"/>
                      <a:pt x="52" y="63"/>
                    </a:cubicBezTo>
                    <a:cubicBezTo>
                      <a:pt x="52" y="63"/>
                      <a:pt x="52" y="63"/>
                      <a:pt x="52" y="63"/>
                    </a:cubicBezTo>
                    <a:cubicBezTo>
                      <a:pt x="51" y="63"/>
                      <a:pt x="51" y="63"/>
                      <a:pt x="51" y="63"/>
                    </a:cubicBezTo>
                    <a:cubicBezTo>
                      <a:pt x="50" y="63"/>
                      <a:pt x="50" y="63"/>
                      <a:pt x="50" y="62"/>
                    </a:cubicBezTo>
                    <a:cubicBezTo>
                      <a:pt x="50" y="62"/>
                      <a:pt x="50" y="62"/>
                      <a:pt x="50" y="62"/>
                    </a:cubicBezTo>
                    <a:cubicBezTo>
                      <a:pt x="50" y="62"/>
                      <a:pt x="50" y="62"/>
                      <a:pt x="50" y="62"/>
                    </a:cubicBezTo>
                    <a:cubicBezTo>
                      <a:pt x="50" y="62"/>
                      <a:pt x="50" y="62"/>
                      <a:pt x="50" y="62"/>
                    </a:cubicBezTo>
                    <a:cubicBezTo>
                      <a:pt x="49" y="62"/>
                      <a:pt x="49" y="62"/>
                      <a:pt x="49" y="62"/>
                    </a:cubicBezTo>
                    <a:cubicBezTo>
                      <a:pt x="49" y="62"/>
                      <a:pt x="49" y="61"/>
                      <a:pt x="49" y="61"/>
                    </a:cubicBezTo>
                    <a:cubicBezTo>
                      <a:pt x="49" y="61"/>
                      <a:pt x="49" y="61"/>
                      <a:pt x="48" y="61"/>
                    </a:cubicBezTo>
                    <a:cubicBezTo>
                      <a:pt x="48" y="61"/>
                      <a:pt x="48" y="61"/>
                      <a:pt x="48" y="61"/>
                    </a:cubicBezTo>
                    <a:cubicBezTo>
                      <a:pt x="48" y="61"/>
                      <a:pt x="48" y="61"/>
                      <a:pt x="48" y="61"/>
                    </a:cubicBezTo>
                    <a:cubicBezTo>
                      <a:pt x="48" y="61"/>
                      <a:pt x="48" y="61"/>
                      <a:pt x="48" y="61"/>
                    </a:cubicBezTo>
                    <a:cubicBezTo>
                      <a:pt x="48" y="61"/>
                      <a:pt x="48" y="61"/>
                      <a:pt x="48" y="61"/>
                    </a:cubicBezTo>
                    <a:cubicBezTo>
                      <a:pt x="48" y="61"/>
                      <a:pt x="48" y="61"/>
                      <a:pt x="48" y="61"/>
                    </a:cubicBezTo>
                    <a:cubicBezTo>
                      <a:pt x="47" y="61"/>
                      <a:pt x="47" y="61"/>
                      <a:pt x="47" y="61"/>
                    </a:cubicBezTo>
                    <a:cubicBezTo>
                      <a:pt x="47" y="61"/>
                      <a:pt x="47" y="61"/>
                      <a:pt x="47" y="61"/>
                    </a:cubicBezTo>
                    <a:cubicBezTo>
                      <a:pt x="46" y="61"/>
                      <a:pt x="46" y="61"/>
                      <a:pt x="46" y="61"/>
                    </a:cubicBezTo>
                    <a:cubicBezTo>
                      <a:pt x="46" y="61"/>
                      <a:pt x="46" y="61"/>
                      <a:pt x="45" y="61"/>
                    </a:cubicBezTo>
                    <a:cubicBezTo>
                      <a:pt x="45" y="61"/>
                      <a:pt x="45" y="61"/>
                      <a:pt x="45" y="61"/>
                    </a:cubicBezTo>
                    <a:cubicBezTo>
                      <a:pt x="44" y="61"/>
                      <a:pt x="44" y="61"/>
                      <a:pt x="44" y="61"/>
                    </a:cubicBezTo>
                    <a:cubicBezTo>
                      <a:pt x="44" y="61"/>
                      <a:pt x="44" y="61"/>
                      <a:pt x="44" y="61"/>
                    </a:cubicBezTo>
                    <a:cubicBezTo>
                      <a:pt x="44" y="61"/>
                      <a:pt x="44" y="61"/>
                      <a:pt x="44" y="61"/>
                    </a:cubicBezTo>
                    <a:cubicBezTo>
                      <a:pt x="44" y="60"/>
                      <a:pt x="44" y="60"/>
                      <a:pt x="43" y="60"/>
                    </a:cubicBezTo>
                    <a:cubicBezTo>
                      <a:pt x="43" y="60"/>
                      <a:pt x="43" y="60"/>
                      <a:pt x="43" y="60"/>
                    </a:cubicBezTo>
                    <a:cubicBezTo>
                      <a:pt x="43" y="60"/>
                      <a:pt x="42" y="60"/>
                      <a:pt x="42" y="60"/>
                    </a:cubicBezTo>
                    <a:cubicBezTo>
                      <a:pt x="42" y="60"/>
                      <a:pt x="42" y="60"/>
                      <a:pt x="42" y="60"/>
                    </a:cubicBezTo>
                    <a:cubicBezTo>
                      <a:pt x="42" y="60"/>
                      <a:pt x="42" y="60"/>
                      <a:pt x="42" y="60"/>
                    </a:cubicBezTo>
                    <a:cubicBezTo>
                      <a:pt x="42" y="60"/>
                      <a:pt x="42" y="60"/>
                      <a:pt x="42" y="60"/>
                    </a:cubicBezTo>
                    <a:cubicBezTo>
                      <a:pt x="42" y="60"/>
                      <a:pt x="42" y="60"/>
                      <a:pt x="42" y="60"/>
                    </a:cubicBezTo>
                    <a:cubicBezTo>
                      <a:pt x="42" y="60"/>
                      <a:pt x="42" y="60"/>
                      <a:pt x="42" y="60"/>
                    </a:cubicBezTo>
                    <a:cubicBezTo>
                      <a:pt x="42" y="59"/>
                      <a:pt x="42" y="59"/>
                      <a:pt x="42" y="59"/>
                    </a:cubicBezTo>
                    <a:cubicBezTo>
                      <a:pt x="42" y="59"/>
                      <a:pt x="41" y="59"/>
                      <a:pt x="41" y="59"/>
                    </a:cubicBezTo>
                    <a:cubicBezTo>
                      <a:pt x="41" y="59"/>
                      <a:pt x="41" y="59"/>
                      <a:pt x="41" y="59"/>
                    </a:cubicBezTo>
                    <a:cubicBezTo>
                      <a:pt x="41" y="59"/>
                      <a:pt x="41" y="59"/>
                      <a:pt x="41" y="59"/>
                    </a:cubicBezTo>
                    <a:cubicBezTo>
                      <a:pt x="39" y="59"/>
                      <a:pt x="39" y="59"/>
                      <a:pt x="39" y="59"/>
                    </a:cubicBezTo>
                    <a:cubicBezTo>
                      <a:pt x="39" y="59"/>
                      <a:pt x="39" y="59"/>
                      <a:pt x="39" y="59"/>
                    </a:cubicBezTo>
                    <a:cubicBezTo>
                      <a:pt x="38" y="59"/>
                      <a:pt x="38" y="59"/>
                      <a:pt x="38" y="59"/>
                    </a:cubicBezTo>
                    <a:cubicBezTo>
                      <a:pt x="38" y="59"/>
                      <a:pt x="38" y="59"/>
                      <a:pt x="38" y="59"/>
                    </a:cubicBezTo>
                    <a:cubicBezTo>
                      <a:pt x="38" y="59"/>
                      <a:pt x="38" y="59"/>
                      <a:pt x="38" y="59"/>
                    </a:cubicBezTo>
                    <a:cubicBezTo>
                      <a:pt x="37" y="59"/>
                      <a:pt x="37" y="59"/>
                      <a:pt x="37" y="59"/>
                    </a:cubicBezTo>
                    <a:cubicBezTo>
                      <a:pt x="37" y="59"/>
                      <a:pt x="37" y="59"/>
                      <a:pt x="37" y="59"/>
                    </a:cubicBezTo>
                    <a:cubicBezTo>
                      <a:pt x="37" y="59"/>
                      <a:pt x="37" y="59"/>
                      <a:pt x="37" y="59"/>
                    </a:cubicBezTo>
                    <a:cubicBezTo>
                      <a:pt x="37" y="59"/>
                      <a:pt x="37" y="59"/>
                      <a:pt x="37" y="59"/>
                    </a:cubicBezTo>
                    <a:cubicBezTo>
                      <a:pt x="37" y="59"/>
                      <a:pt x="37" y="59"/>
                      <a:pt x="37" y="59"/>
                    </a:cubicBezTo>
                    <a:cubicBezTo>
                      <a:pt x="37" y="59"/>
                      <a:pt x="37" y="59"/>
                      <a:pt x="37" y="59"/>
                    </a:cubicBezTo>
                    <a:cubicBezTo>
                      <a:pt x="37" y="59"/>
                      <a:pt x="38" y="59"/>
                      <a:pt x="38" y="58"/>
                    </a:cubicBezTo>
                    <a:cubicBezTo>
                      <a:pt x="38" y="58"/>
                      <a:pt x="38" y="58"/>
                      <a:pt x="38" y="58"/>
                    </a:cubicBezTo>
                    <a:cubicBezTo>
                      <a:pt x="39" y="58"/>
                      <a:pt x="39" y="58"/>
                      <a:pt x="39" y="58"/>
                    </a:cubicBezTo>
                    <a:cubicBezTo>
                      <a:pt x="39" y="58"/>
                      <a:pt x="39" y="58"/>
                      <a:pt x="39" y="58"/>
                    </a:cubicBezTo>
                    <a:cubicBezTo>
                      <a:pt x="39" y="58"/>
                      <a:pt x="39" y="58"/>
                      <a:pt x="39" y="58"/>
                    </a:cubicBezTo>
                    <a:cubicBezTo>
                      <a:pt x="39" y="58"/>
                      <a:pt x="40" y="58"/>
                      <a:pt x="40" y="58"/>
                    </a:cubicBezTo>
                    <a:cubicBezTo>
                      <a:pt x="40" y="58"/>
                      <a:pt x="39" y="57"/>
                      <a:pt x="39" y="57"/>
                    </a:cubicBezTo>
                    <a:cubicBezTo>
                      <a:pt x="39" y="57"/>
                      <a:pt x="39" y="57"/>
                      <a:pt x="39" y="56"/>
                    </a:cubicBezTo>
                    <a:cubicBezTo>
                      <a:pt x="39" y="56"/>
                      <a:pt x="38" y="56"/>
                      <a:pt x="38" y="56"/>
                    </a:cubicBezTo>
                    <a:cubicBezTo>
                      <a:pt x="38" y="56"/>
                      <a:pt x="38" y="55"/>
                      <a:pt x="38" y="55"/>
                    </a:cubicBezTo>
                    <a:cubicBezTo>
                      <a:pt x="38" y="55"/>
                      <a:pt x="38" y="55"/>
                      <a:pt x="38" y="55"/>
                    </a:cubicBezTo>
                    <a:cubicBezTo>
                      <a:pt x="38" y="55"/>
                      <a:pt x="38" y="55"/>
                      <a:pt x="38" y="55"/>
                    </a:cubicBezTo>
                    <a:cubicBezTo>
                      <a:pt x="38" y="55"/>
                      <a:pt x="37" y="55"/>
                      <a:pt x="37" y="55"/>
                    </a:cubicBezTo>
                    <a:cubicBezTo>
                      <a:pt x="37" y="55"/>
                      <a:pt x="37" y="55"/>
                      <a:pt x="37" y="55"/>
                    </a:cubicBezTo>
                    <a:cubicBezTo>
                      <a:pt x="37" y="55"/>
                      <a:pt x="37" y="55"/>
                      <a:pt x="37" y="55"/>
                    </a:cubicBezTo>
                    <a:cubicBezTo>
                      <a:pt x="37" y="55"/>
                      <a:pt x="37" y="55"/>
                      <a:pt x="36" y="54"/>
                    </a:cubicBezTo>
                    <a:cubicBezTo>
                      <a:pt x="36" y="54"/>
                      <a:pt x="36" y="54"/>
                      <a:pt x="36" y="54"/>
                    </a:cubicBezTo>
                    <a:cubicBezTo>
                      <a:pt x="36" y="54"/>
                      <a:pt x="36" y="54"/>
                      <a:pt x="36" y="54"/>
                    </a:cubicBezTo>
                    <a:cubicBezTo>
                      <a:pt x="36" y="54"/>
                      <a:pt x="36" y="54"/>
                      <a:pt x="36" y="54"/>
                    </a:cubicBezTo>
                    <a:cubicBezTo>
                      <a:pt x="36" y="54"/>
                      <a:pt x="36" y="54"/>
                      <a:pt x="36" y="54"/>
                    </a:cubicBezTo>
                    <a:cubicBezTo>
                      <a:pt x="36" y="54"/>
                      <a:pt x="36" y="54"/>
                      <a:pt x="36" y="54"/>
                    </a:cubicBezTo>
                    <a:cubicBezTo>
                      <a:pt x="36" y="53"/>
                      <a:pt x="36" y="53"/>
                      <a:pt x="35" y="53"/>
                    </a:cubicBezTo>
                    <a:cubicBezTo>
                      <a:pt x="35" y="53"/>
                      <a:pt x="35" y="53"/>
                      <a:pt x="35" y="53"/>
                    </a:cubicBezTo>
                    <a:cubicBezTo>
                      <a:pt x="35" y="53"/>
                      <a:pt x="35" y="53"/>
                      <a:pt x="35" y="52"/>
                    </a:cubicBezTo>
                    <a:cubicBezTo>
                      <a:pt x="35" y="52"/>
                      <a:pt x="35" y="52"/>
                      <a:pt x="35" y="52"/>
                    </a:cubicBezTo>
                    <a:cubicBezTo>
                      <a:pt x="34" y="52"/>
                      <a:pt x="34" y="52"/>
                      <a:pt x="34" y="52"/>
                    </a:cubicBezTo>
                    <a:cubicBezTo>
                      <a:pt x="34" y="52"/>
                      <a:pt x="34" y="52"/>
                      <a:pt x="34" y="52"/>
                    </a:cubicBezTo>
                    <a:cubicBezTo>
                      <a:pt x="33" y="52"/>
                      <a:pt x="33" y="52"/>
                      <a:pt x="33" y="52"/>
                    </a:cubicBezTo>
                    <a:cubicBezTo>
                      <a:pt x="33" y="51"/>
                      <a:pt x="33" y="51"/>
                      <a:pt x="33" y="51"/>
                    </a:cubicBezTo>
                    <a:cubicBezTo>
                      <a:pt x="32" y="51"/>
                      <a:pt x="32" y="51"/>
                      <a:pt x="32" y="51"/>
                    </a:cubicBezTo>
                    <a:cubicBezTo>
                      <a:pt x="32" y="51"/>
                      <a:pt x="32" y="51"/>
                      <a:pt x="32" y="51"/>
                    </a:cubicBezTo>
                    <a:cubicBezTo>
                      <a:pt x="32" y="51"/>
                      <a:pt x="31" y="51"/>
                      <a:pt x="31" y="51"/>
                    </a:cubicBezTo>
                    <a:cubicBezTo>
                      <a:pt x="31" y="51"/>
                      <a:pt x="31" y="51"/>
                      <a:pt x="31" y="51"/>
                    </a:cubicBezTo>
                    <a:cubicBezTo>
                      <a:pt x="31" y="51"/>
                      <a:pt x="31" y="51"/>
                      <a:pt x="31" y="51"/>
                    </a:cubicBezTo>
                    <a:cubicBezTo>
                      <a:pt x="31" y="51"/>
                      <a:pt x="31" y="50"/>
                      <a:pt x="30" y="50"/>
                    </a:cubicBezTo>
                    <a:cubicBezTo>
                      <a:pt x="30" y="50"/>
                      <a:pt x="30" y="50"/>
                      <a:pt x="30" y="50"/>
                    </a:cubicBezTo>
                    <a:cubicBezTo>
                      <a:pt x="30" y="50"/>
                      <a:pt x="30" y="50"/>
                      <a:pt x="30" y="50"/>
                    </a:cubicBezTo>
                    <a:cubicBezTo>
                      <a:pt x="30" y="50"/>
                      <a:pt x="30" y="50"/>
                      <a:pt x="30" y="50"/>
                    </a:cubicBezTo>
                    <a:cubicBezTo>
                      <a:pt x="30" y="49"/>
                      <a:pt x="29" y="49"/>
                      <a:pt x="29" y="49"/>
                    </a:cubicBezTo>
                    <a:cubicBezTo>
                      <a:pt x="29" y="49"/>
                      <a:pt x="29" y="49"/>
                      <a:pt x="29" y="49"/>
                    </a:cubicBezTo>
                    <a:cubicBezTo>
                      <a:pt x="28" y="49"/>
                      <a:pt x="28" y="49"/>
                      <a:pt x="28" y="49"/>
                    </a:cubicBezTo>
                    <a:cubicBezTo>
                      <a:pt x="28" y="49"/>
                      <a:pt x="28" y="49"/>
                      <a:pt x="28" y="49"/>
                    </a:cubicBezTo>
                    <a:cubicBezTo>
                      <a:pt x="28" y="49"/>
                      <a:pt x="28" y="49"/>
                      <a:pt x="28" y="49"/>
                    </a:cubicBezTo>
                    <a:cubicBezTo>
                      <a:pt x="29" y="48"/>
                      <a:pt x="29" y="48"/>
                      <a:pt x="29" y="48"/>
                    </a:cubicBezTo>
                    <a:cubicBezTo>
                      <a:pt x="28" y="48"/>
                      <a:pt x="28" y="48"/>
                      <a:pt x="28" y="48"/>
                    </a:cubicBezTo>
                    <a:cubicBezTo>
                      <a:pt x="28" y="48"/>
                      <a:pt x="28" y="48"/>
                      <a:pt x="28" y="48"/>
                    </a:cubicBezTo>
                    <a:cubicBezTo>
                      <a:pt x="28" y="48"/>
                      <a:pt x="28" y="48"/>
                      <a:pt x="28" y="48"/>
                    </a:cubicBezTo>
                    <a:cubicBezTo>
                      <a:pt x="28" y="48"/>
                      <a:pt x="28" y="48"/>
                      <a:pt x="28" y="48"/>
                    </a:cubicBezTo>
                    <a:cubicBezTo>
                      <a:pt x="27" y="48"/>
                      <a:pt x="27" y="48"/>
                      <a:pt x="27" y="48"/>
                    </a:cubicBezTo>
                    <a:cubicBezTo>
                      <a:pt x="27" y="48"/>
                      <a:pt x="26" y="48"/>
                      <a:pt x="26" y="48"/>
                    </a:cubicBezTo>
                    <a:cubicBezTo>
                      <a:pt x="26" y="48"/>
                      <a:pt x="26" y="48"/>
                      <a:pt x="26" y="48"/>
                    </a:cubicBezTo>
                    <a:cubicBezTo>
                      <a:pt x="26" y="48"/>
                      <a:pt x="26" y="48"/>
                      <a:pt x="26" y="48"/>
                    </a:cubicBezTo>
                    <a:cubicBezTo>
                      <a:pt x="26" y="48"/>
                      <a:pt x="26" y="48"/>
                      <a:pt x="26" y="48"/>
                    </a:cubicBezTo>
                    <a:cubicBezTo>
                      <a:pt x="26" y="48"/>
                      <a:pt x="26" y="48"/>
                      <a:pt x="26" y="48"/>
                    </a:cubicBezTo>
                    <a:cubicBezTo>
                      <a:pt x="26" y="48"/>
                      <a:pt x="25" y="48"/>
                      <a:pt x="26" y="48"/>
                    </a:cubicBezTo>
                    <a:cubicBezTo>
                      <a:pt x="26" y="47"/>
                      <a:pt x="26" y="47"/>
                      <a:pt x="26" y="47"/>
                    </a:cubicBezTo>
                    <a:cubicBezTo>
                      <a:pt x="25" y="47"/>
                      <a:pt x="25" y="47"/>
                      <a:pt x="25" y="47"/>
                    </a:cubicBezTo>
                    <a:cubicBezTo>
                      <a:pt x="25" y="47"/>
                      <a:pt x="24" y="47"/>
                      <a:pt x="24" y="47"/>
                    </a:cubicBezTo>
                    <a:cubicBezTo>
                      <a:pt x="24" y="47"/>
                      <a:pt x="24" y="47"/>
                      <a:pt x="23" y="47"/>
                    </a:cubicBezTo>
                    <a:cubicBezTo>
                      <a:pt x="23" y="47"/>
                      <a:pt x="23" y="47"/>
                      <a:pt x="23" y="47"/>
                    </a:cubicBezTo>
                    <a:cubicBezTo>
                      <a:pt x="23" y="47"/>
                      <a:pt x="22" y="46"/>
                      <a:pt x="22" y="46"/>
                    </a:cubicBezTo>
                    <a:cubicBezTo>
                      <a:pt x="22" y="46"/>
                      <a:pt x="22" y="46"/>
                      <a:pt x="21" y="46"/>
                    </a:cubicBezTo>
                    <a:cubicBezTo>
                      <a:pt x="21" y="46"/>
                      <a:pt x="21" y="46"/>
                      <a:pt x="21" y="46"/>
                    </a:cubicBezTo>
                    <a:cubicBezTo>
                      <a:pt x="21" y="46"/>
                      <a:pt x="21" y="46"/>
                      <a:pt x="21" y="46"/>
                    </a:cubicBezTo>
                    <a:cubicBezTo>
                      <a:pt x="21" y="46"/>
                      <a:pt x="21" y="46"/>
                      <a:pt x="21" y="46"/>
                    </a:cubicBezTo>
                    <a:cubicBezTo>
                      <a:pt x="20" y="46"/>
                      <a:pt x="20" y="46"/>
                      <a:pt x="20" y="46"/>
                    </a:cubicBezTo>
                    <a:cubicBezTo>
                      <a:pt x="20" y="47"/>
                      <a:pt x="20" y="47"/>
                      <a:pt x="20" y="47"/>
                    </a:cubicBezTo>
                    <a:cubicBezTo>
                      <a:pt x="20" y="46"/>
                      <a:pt x="19" y="46"/>
                      <a:pt x="19" y="46"/>
                    </a:cubicBezTo>
                    <a:cubicBezTo>
                      <a:pt x="19" y="46"/>
                      <a:pt x="19" y="46"/>
                      <a:pt x="19" y="46"/>
                    </a:cubicBezTo>
                    <a:cubicBezTo>
                      <a:pt x="19" y="46"/>
                      <a:pt x="19" y="46"/>
                      <a:pt x="19" y="46"/>
                    </a:cubicBezTo>
                    <a:cubicBezTo>
                      <a:pt x="19" y="47"/>
                      <a:pt x="19" y="47"/>
                      <a:pt x="19" y="47"/>
                    </a:cubicBezTo>
                    <a:cubicBezTo>
                      <a:pt x="19" y="47"/>
                      <a:pt x="19" y="47"/>
                      <a:pt x="19" y="47"/>
                    </a:cubicBezTo>
                    <a:cubicBezTo>
                      <a:pt x="19" y="47"/>
                      <a:pt x="18" y="47"/>
                      <a:pt x="18" y="47"/>
                    </a:cubicBezTo>
                    <a:cubicBezTo>
                      <a:pt x="18" y="47"/>
                      <a:pt x="18" y="47"/>
                      <a:pt x="18" y="47"/>
                    </a:cubicBezTo>
                    <a:cubicBezTo>
                      <a:pt x="18" y="47"/>
                      <a:pt x="18" y="47"/>
                      <a:pt x="18" y="47"/>
                    </a:cubicBezTo>
                    <a:cubicBezTo>
                      <a:pt x="18" y="47"/>
                      <a:pt x="17" y="47"/>
                      <a:pt x="17" y="47"/>
                    </a:cubicBezTo>
                    <a:cubicBezTo>
                      <a:pt x="17" y="47"/>
                      <a:pt x="17" y="47"/>
                      <a:pt x="17" y="47"/>
                    </a:cubicBezTo>
                    <a:cubicBezTo>
                      <a:pt x="16" y="47"/>
                      <a:pt x="16" y="47"/>
                      <a:pt x="16" y="47"/>
                    </a:cubicBezTo>
                    <a:cubicBezTo>
                      <a:pt x="16" y="47"/>
                      <a:pt x="16" y="47"/>
                      <a:pt x="16" y="47"/>
                    </a:cubicBezTo>
                    <a:cubicBezTo>
                      <a:pt x="16" y="48"/>
                      <a:pt x="16" y="48"/>
                      <a:pt x="16" y="48"/>
                    </a:cubicBezTo>
                    <a:cubicBezTo>
                      <a:pt x="16" y="48"/>
                      <a:pt x="16" y="48"/>
                      <a:pt x="16" y="48"/>
                    </a:cubicBezTo>
                    <a:cubicBezTo>
                      <a:pt x="16" y="48"/>
                      <a:pt x="17" y="48"/>
                      <a:pt x="17" y="48"/>
                    </a:cubicBezTo>
                    <a:cubicBezTo>
                      <a:pt x="17" y="48"/>
                      <a:pt x="17" y="48"/>
                      <a:pt x="17" y="48"/>
                    </a:cubicBezTo>
                    <a:cubicBezTo>
                      <a:pt x="17" y="49"/>
                      <a:pt x="17" y="49"/>
                      <a:pt x="17" y="49"/>
                    </a:cubicBezTo>
                    <a:cubicBezTo>
                      <a:pt x="17" y="49"/>
                      <a:pt x="17" y="49"/>
                      <a:pt x="17" y="49"/>
                    </a:cubicBezTo>
                    <a:cubicBezTo>
                      <a:pt x="17" y="49"/>
                      <a:pt x="17" y="49"/>
                      <a:pt x="16" y="49"/>
                    </a:cubicBezTo>
                    <a:cubicBezTo>
                      <a:pt x="16" y="49"/>
                      <a:pt x="16" y="49"/>
                      <a:pt x="16" y="49"/>
                    </a:cubicBezTo>
                    <a:cubicBezTo>
                      <a:pt x="16" y="49"/>
                      <a:pt x="16" y="49"/>
                      <a:pt x="16" y="49"/>
                    </a:cubicBezTo>
                    <a:cubicBezTo>
                      <a:pt x="16" y="49"/>
                      <a:pt x="16" y="49"/>
                      <a:pt x="16" y="49"/>
                    </a:cubicBezTo>
                    <a:cubicBezTo>
                      <a:pt x="16" y="49"/>
                      <a:pt x="16" y="49"/>
                      <a:pt x="16" y="49"/>
                    </a:cubicBezTo>
                    <a:cubicBezTo>
                      <a:pt x="16" y="49"/>
                      <a:pt x="16" y="49"/>
                      <a:pt x="16" y="49"/>
                    </a:cubicBezTo>
                    <a:cubicBezTo>
                      <a:pt x="16" y="49"/>
                      <a:pt x="15" y="49"/>
                      <a:pt x="15" y="49"/>
                    </a:cubicBezTo>
                    <a:cubicBezTo>
                      <a:pt x="15" y="49"/>
                      <a:pt x="15" y="49"/>
                      <a:pt x="15" y="49"/>
                    </a:cubicBezTo>
                    <a:cubicBezTo>
                      <a:pt x="15" y="49"/>
                      <a:pt x="15" y="48"/>
                      <a:pt x="15" y="48"/>
                    </a:cubicBezTo>
                    <a:cubicBezTo>
                      <a:pt x="15" y="48"/>
                      <a:pt x="15" y="48"/>
                      <a:pt x="15" y="48"/>
                    </a:cubicBezTo>
                    <a:cubicBezTo>
                      <a:pt x="15" y="48"/>
                      <a:pt x="15" y="48"/>
                      <a:pt x="14" y="48"/>
                    </a:cubicBezTo>
                    <a:cubicBezTo>
                      <a:pt x="14" y="48"/>
                      <a:pt x="14" y="48"/>
                      <a:pt x="14" y="48"/>
                    </a:cubicBezTo>
                    <a:cubicBezTo>
                      <a:pt x="14" y="48"/>
                      <a:pt x="14" y="48"/>
                      <a:pt x="14" y="48"/>
                    </a:cubicBezTo>
                    <a:cubicBezTo>
                      <a:pt x="13" y="48"/>
                      <a:pt x="13" y="48"/>
                      <a:pt x="13" y="48"/>
                    </a:cubicBezTo>
                    <a:cubicBezTo>
                      <a:pt x="13" y="48"/>
                      <a:pt x="13" y="48"/>
                      <a:pt x="13" y="48"/>
                    </a:cubicBezTo>
                    <a:cubicBezTo>
                      <a:pt x="13" y="48"/>
                      <a:pt x="13" y="48"/>
                      <a:pt x="13" y="48"/>
                    </a:cubicBezTo>
                    <a:cubicBezTo>
                      <a:pt x="13" y="48"/>
                      <a:pt x="13" y="48"/>
                      <a:pt x="13" y="48"/>
                    </a:cubicBezTo>
                    <a:cubicBezTo>
                      <a:pt x="13" y="48"/>
                      <a:pt x="12" y="48"/>
                      <a:pt x="12" y="48"/>
                    </a:cubicBezTo>
                    <a:cubicBezTo>
                      <a:pt x="12" y="48"/>
                      <a:pt x="12" y="48"/>
                      <a:pt x="12" y="48"/>
                    </a:cubicBezTo>
                    <a:cubicBezTo>
                      <a:pt x="12" y="47"/>
                      <a:pt x="12" y="47"/>
                      <a:pt x="12" y="47"/>
                    </a:cubicBezTo>
                    <a:cubicBezTo>
                      <a:pt x="12" y="47"/>
                      <a:pt x="12" y="47"/>
                      <a:pt x="12" y="47"/>
                    </a:cubicBezTo>
                    <a:cubicBezTo>
                      <a:pt x="12" y="47"/>
                      <a:pt x="12" y="47"/>
                      <a:pt x="12" y="46"/>
                    </a:cubicBezTo>
                    <a:cubicBezTo>
                      <a:pt x="12" y="46"/>
                      <a:pt x="12" y="46"/>
                      <a:pt x="12" y="46"/>
                    </a:cubicBezTo>
                    <a:cubicBezTo>
                      <a:pt x="12" y="46"/>
                      <a:pt x="12" y="46"/>
                      <a:pt x="12" y="46"/>
                    </a:cubicBezTo>
                    <a:cubicBezTo>
                      <a:pt x="12" y="46"/>
                      <a:pt x="12" y="46"/>
                      <a:pt x="12" y="46"/>
                    </a:cubicBezTo>
                    <a:cubicBezTo>
                      <a:pt x="12" y="46"/>
                      <a:pt x="13" y="46"/>
                      <a:pt x="13" y="45"/>
                    </a:cubicBezTo>
                    <a:cubicBezTo>
                      <a:pt x="13" y="45"/>
                      <a:pt x="13" y="44"/>
                      <a:pt x="13" y="44"/>
                    </a:cubicBezTo>
                    <a:cubicBezTo>
                      <a:pt x="13" y="44"/>
                      <a:pt x="13" y="44"/>
                      <a:pt x="13" y="44"/>
                    </a:cubicBezTo>
                    <a:cubicBezTo>
                      <a:pt x="13" y="44"/>
                      <a:pt x="13" y="44"/>
                      <a:pt x="13" y="44"/>
                    </a:cubicBezTo>
                    <a:cubicBezTo>
                      <a:pt x="13" y="44"/>
                      <a:pt x="13" y="44"/>
                      <a:pt x="13" y="44"/>
                    </a:cubicBezTo>
                    <a:cubicBezTo>
                      <a:pt x="13" y="43"/>
                      <a:pt x="13" y="43"/>
                      <a:pt x="13" y="43"/>
                    </a:cubicBezTo>
                    <a:cubicBezTo>
                      <a:pt x="13" y="43"/>
                      <a:pt x="13" y="43"/>
                      <a:pt x="13" y="42"/>
                    </a:cubicBezTo>
                    <a:cubicBezTo>
                      <a:pt x="13" y="42"/>
                      <a:pt x="13" y="42"/>
                      <a:pt x="12" y="42"/>
                    </a:cubicBezTo>
                    <a:cubicBezTo>
                      <a:pt x="12" y="42"/>
                      <a:pt x="12" y="42"/>
                      <a:pt x="12" y="42"/>
                    </a:cubicBezTo>
                    <a:cubicBezTo>
                      <a:pt x="12" y="42"/>
                      <a:pt x="12" y="42"/>
                      <a:pt x="12" y="42"/>
                    </a:cubicBezTo>
                    <a:cubicBezTo>
                      <a:pt x="12" y="42"/>
                      <a:pt x="12" y="42"/>
                      <a:pt x="12" y="42"/>
                    </a:cubicBezTo>
                    <a:cubicBezTo>
                      <a:pt x="11" y="42"/>
                      <a:pt x="11" y="42"/>
                      <a:pt x="11" y="42"/>
                    </a:cubicBezTo>
                    <a:cubicBezTo>
                      <a:pt x="11" y="42"/>
                      <a:pt x="11" y="42"/>
                      <a:pt x="11" y="42"/>
                    </a:cubicBezTo>
                    <a:cubicBezTo>
                      <a:pt x="11" y="42"/>
                      <a:pt x="11" y="42"/>
                      <a:pt x="11" y="42"/>
                    </a:cubicBezTo>
                    <a:cubicBezTo>
                      <a:pt x="11" y="42"/>
                      <a:pt x="11" y="42"/>
                      <a:pt x="11" y="42"/>
                    </a:cubicBezTo>
                    <a:cubicBezTo>
                      <a:pt x="11" y="41"/>
                      <a:pt x="11" y="41"/>
                      <a:pt x="11" y="41"/>
                    </a:cubicBezTo>
                    <a:cubicBezTo>
                      <a:pt x="11" y="41"/>
                      <a:pt x="11" y="41"/>
                      <a:pt x="11" y="41"/>
                    </a:cubicBezTo>
                    <a:cubicBezTo>
                      <a:pt x="11" y="41"/>
                      <a:pt x="11" y="41"/>
                      <a:pt x="11" y="41"/>
                    </a:cubicBezTo>
                    <a:cubicBezTo>
                      <a:pt x="11" y="41"/>
                      <a:pt x="11" y="41"/>
                      <a:pt x="11" y="41"/>
                    </a:cubicBezTo>
                    <a:cubicBezTo>
                      <a:pt x="11" y="41"/>
                      <a:pt x="11" y="41"/>
                      <a:pt x="11" y="40"/>
                    </a:cubicBezTo>
                    <a:cubicBezTo>
                      <a:pt x="11" y="40"/>
                      <a:pt x="11" y="40"/>
                      <a:pt x="11" y="40"/>
                    </a:cubicBezTo>
                    <a:cubicBezTo>
                      <a:pt x="11" y="40"/>
                      <a:pt x="11" y="40"/>
                      <a:pt x="11" y="40"/>
                    </a:cubicBezTo>
                    <a:cubicBezTo>
                      <a:pt x="11" y="40"/>
                      <a:pt x="11" y="40"/>
                      <a:pt x="11" y="40"/>
                    </a:cubicBezTo>
                    <a:cubicBezTo>
                      <a:pt x="11" y="40"/>
                      <a:pt x="11" y="40"/>
                      <a:pt x="11" y="40"/>
                    </a:cubicBezTo>
                    <a:cubicBezTo>
                      <a:pt x="11" y="40"/>
                      <a:pt x="11" y="40"/>
                      <a:pt x="12" y="40"/>
                    </a:cubicBezTo>
                    <a:cubicBezTo>
                      <a:pt x="12" y="40"/>
                      <a:pt x="12" y="39"/>
                      <a:pt x="13" y="38"/>
                    </a:cubicBezTo>
                    <a:cubicBezTo>
                      <a:pt x="13" y="38"/>
                      <a:pt x="13" y="38"/>
                      <a:pt x="13" y="37"/>
                    </a:cubicBezTo>
                    <a:cubicBezTo>
                      <a:pt x="13" y="37"/>
                      <a:pt x="13" y="37"/>
                      <a:pt x="13" y="37"/>
                    </a:cubicBezTo>
                    <a:cubicBezTo>
                      <a:pt x="13" y="37"/>
                      <a:pt x="13" y="37"/>
                      <a:pt x="13" y="37"/>
                    </a:cubicBezTo>
                    <a:cubicBezTo>
                      <a:pt x="12" y="37"/>
                      <a:pt x="12" y="37"/>
                      <a:pt x="12" y="37"/>
                    </a:cubicBezTo>
                    <a:cubicBezTo>
                      <a:pt x="12" y="37"/>
                      <a:pt x="12" y="37"/>
                      <a:pt x="12" y="37"/>
                    </a:cubicBezTo>
                    <a:cubicBezTo>
                      <a:pt x="12" y="37"/>
                      <a:pt x="11" y="37"/>
                      <a:pt x="11" y="37"/>
                    </a:cubicBezTo>
                    <a:cubicBezTo>
                      <a:pt x="11" y="37"/>
                      <a:pt x="10" y="37"/>
                      <a:pt x="10" y="38"/>
                    </a:cubicBezTo>
                    <a:cubicBezTo>
                      <a:pt x="10" y="38"/>
                      <a:pt x="10" y="38"/>
                      <a:pt x="10" y="38"/>
                    </a:cubicBezTo>
                    <a:cubicBezTo>
                      <a:pt x="10" y="38"/>
                      <a:pt x="10" y="38"/>
                      <a:pt x="10" y="38"/>
                    </a:cubicBezTo>
                    <a:cubicBezTo>
                      <a:pt x="10" y="38"/>
                      <a:pt x="10" y="38"/>
                      <a:pt x="10" y="38"/>
                    </a:cubicBezTo>
                    <a:cubicBezTo>
                      <a:pt x="10" y="38"/>
                      <a:pt x="10" y="38"/>
                      <a:pt x="10" y="38"/>
                    </a:cubicBezTo>
                    <a:cubicBezTo>
                      <a:pt x="10" y="38"/>
                      <a:pt x="10" y="38"/>
                      <a:pt x="10" y="38"/>
                    </a:cubicBezTo>
                    <a:cubicBezTo>
                      <a:pt x="10" y="38"/>
                      <a:pt x="10" y="38"/>
                      <a:pt x="10" y="38"/>
                    </a:cubicBezTo>
                    <a:cubicBezTo>
                      <a:pt x="10" y="38"/>
                      <a:pt x="10" y="38"/>
                      <a:pt x="10" y="38"/>
                    </a:cubicBezTo>
                    <a:cubicBezTo>
                      <a:pt x="10" y="38"/>
                      <a:pt x="10" y="38"/>
                      <a:pt x="10" y="38"/>
                    </a:cubicBezTo>
                    <a:cubicBezTo>
                      <a:pt x="10" y="38"/>
                      <a:pt x="10" y="38"/>
                      <a:pt x="10" y="38"/>
                    </a:cubicBezTo>
                    <a:cubicBezTo>
                      <a:pt x="9" y="38"/>
                      <a:pt x="9" y="39"/>
                      <a:pt x="9" y="39"/>
                    </a:cubicBezTo>
                    <a:cubicBezTo>
                      <a:pt x="9" y="39"/>
                      <a:pt x="9" y="39"/>
                      <a:pt x="9" y="39"/>
                    </a:cubicBezTo>
                    <a:cubicBezTo>
                      <a:pt x="9" y="39"/>
                      <a:pt x="9" y="39"/>
                      <a:pt x="9" y="39"/>
                    </a:cubicBezTo>
                    <a:cubicBezTo>
                      <a:pt x="9" y="39"/>
                      <a:pt x="8" y="40"/>
                      <a:pt x="8" y="40"/>
                    </a:cubicBezTo>
                    <a:cubicBezTo>
                      <a:pt x="8" y="40"/>
                      <a:pt x="8" y="39"/>
                      <a:pt x="8" y="39"/>
                    </a:cubicBezTo>
                    <a:cubicBezTo>
                      <a:pt x="8" y="39"/>
                      <a:pt x="8" y="39"/>
                      <a:pt x="8" y="39"/>
                    </a:cubicBezTo>
                    <a:cubicBezTo>
                      <a:pt x="8" y="39"/>
                      <a:pt x="8" y="39"/>
                      <a:pt x="8" y="39"/>
                    </a:cubicBezTo>
                    <a:cubicBezTo>
                      <a:pt x="8" y="38"/>
                      <a:pt x="8" y="38"/>
                      <a:pt x="8" y="38"/>
                    </a:cubicBezTo>
                    <a:cubicBezTo>
                      <a:pt x="8" y="38"/>
                      <a:pt x="8" y="38"/>
                      <a:pt x="7" y="38"/>
                    </a:cubicBezTo>
                    <a:cubicBezTo>
                      <a:pt x="7" y="38"/>
                      <a:pt x="7" y="38"/>
                      <a:pt x="7" y="38"/>
                    </a:cubicBezTo>
                    <a:cubicBezTo>
                      <a:pt x="7" y="38"/>
                      <a:pt x="7" y="38"/>
                      <a:pt x="7" y="38"/>
                    </a:cubicBezTo>
                    <a:cubicBezTo>
                      <a:pt x="7" y="38"/>
                      <a:pt x="7" y="38"/>
                      <a:pt x="7" y="38"/>
                    </a:cubicBezTo>
                    <a:cubicBezTo>
                      <a:pt x="7" y="38"/>
                      <a:pt x="8" y="37"/>
                      <a:pt x="8" y="37"/>
                    </a:cubicBezTo>
                    <a:cubicBezTo>
                      <a:pt x="8" y="37"/>
                      <a:pt x="8" y="37"/>
                      <a:pt x="8" y="37"/>
                    </a:cubicBezTo>
                    <a:cubicBezTo>
                      <a:pt x="8" y="38"/>
                      <a:pt x="8" y="38"/>
                      <a:pt x="8" y="38"/>
                    </a:cubicBezTo>
                    <a:cubicBezTo>
                      <a:pt x="8" y="37"/>
                      <a:pt x="8" y="37"/>
                      <a:pt x="8" y="37"/>
                    </a:cubicBezTo>
                    <a:cubicBezTo>
                      <a:pt x="8" y="37"/>
                      <a:pt x="8" y="37"/>
                      <a:pt x="8" y="37"/>
                    </a:cubicBezTo>
                    <a:cubicBezTo>
                      <a:pt x="8" y="37"/>
                      <a:pt x="8" y="37"/>
                      <a:pt x="8" y="37"/>
                    </a:cubicBezTo>
                    <a:cubicBezTo>
                      <a:pt x="9" y="37"/>
                      <a:pt x="9" y="37"/>
                      <a:pt x="9" y="37"/>
                    </a:cubicBezTo>
                    <a:cubicBezTo>
                      <a:pt x="9" y="37"/>
                      <a:pt x="9" y="37"/>
                      <a:pt x="9" y="37"/>
                    </a:cubicBezTo>
                    <a:cubicBezTo>
                      <a:pt x="9" y="37"/>
                      <a:pt x="9" y="37"/>
                      <a:pt x="9" y="36"/>
                    </a:cubicBezTo>
                    <a:cubicBezTo>
                      <a:pt x="9" y="36"/>
                      <a:pt x="8" y="36"/>
                      <a:pt x="9" y="36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9" y="36"/>
                      <a:pt x="9" y="35"/>
                      <a:pt x="9" y="35"/>
                    </a:cubicBezTo>
                    <a:cubicBezTo>
                      <a:pt x="9" y="35"/>
                      <a:pt x="9" y="34"/>
                      <a:pt x="9" y="34"/>
                    </a:cubicBezTo>
                    <a:cubicBezTo>
                      <a:pt x="9" y="34"/>
                      <a:pt x="9" y="34"/>
                      <a:pt x="9" y="34"/>
                    </a:cubicBezTo>
                    <a:cubicBezTo>
                      <a:pt x="10" y="34"/>
                      <a:pt x="10" y="34"/>
                      <a:pt x="10" y="34"/>
                    </a:cubicBezTo>
                    <a:cubicBezTo>
                      <a:pt x="10" y="34"/>
                      <a:pt x="10" y="34"/>
                      <a:pt x="10" y="34"/>
                    </a:cubicBezTo>
                    <a:cubicBezTo>
                      <a:pt x="10" y="34"/>
                      <a:pt x="10" y="34"/>
                      <a:pt x="10" y="34"/>
                    </a:cubicBezTo>
                    <a:cubicBezTo>
                      <a:pt x="10" y="34"/>
                      <a:pt x="9" y="33"/>
                      <a:pt x="10" y="33"/>
                    </a:cubicBezTo>
                    <a:cubicBezTo>
                      <a:pt x="10" y="33"/>
                      <a:pt x="10" y="33"/>
                      <a:pt x="10" y="33"/>
                    </a:cubicBezTo>
                    <a:cubicBezTo>
                      <a:pt x="10" y="33"/>
                      <a:pt x="10" y="33"/>
                      <a:pt x="10" y="33"/>
                    </a:cubicBezTo>
                    <a:cubicBezTo>
                      <a:pt x="10" y="33"/>
                      <a:pt x="10" y="33"/>
                      <a:pt x="10" y="33"/>
                    </a:cubicBezTo>
                    <a:cubicBezTo>
                      <a:pt x="10" y="33"/>
                      <a:pt x="10" y="33"/>
                      <a:pt x="10" y="33"/>
                    </a:cubicBezTo>
                    <a:cubicBezTo>
                      <a:pt x="10" y="33"/>
                      <a:pt x="10" y="32"/>
                      <a:pt x="10" y="32"/>
                    </a:cubicBezTo>
                    <a:cubicBezTo>
                      <a:pt x="10" y="32"/>
                      <a:pt x="10" y="32"/>
                      <a:pt x="10" y="32"/>
                    </a:cubicBezTo>
                    <a:cubicBezTo>
                      <a:pt x="10" y="32"/>
                      <a:pt x="10" y="32"/>
                      <a:pt x="10" y="32"/>
                    </a:cubicBezTo>
                    <a:cubicBezTo>
                      <a:pt x="10" y="32"/>
                      <a:pt x="11" y="32"/>
                      <a:pt x="11" y="32"/>
                    </a:cubicBezTo>
                    <a:cubicBezTo>
                      <a:pt x="11" y="32"/>
                      <a:pt x="11" y="32"/>
                      <a:pt x="11" y="32"/>
                    </a:cubicBezTo>
                    <a:cubicBezTo>
                      <a:pt x="11" y="31"/>
                      <a:pt x="11" y="31"/>
                      <a:pt x="11" y="31"/>
                    </a:cubicBezTo>
                    <a:cubicBezTo>
                      <a:pt x="12" y="31"/>
                      <a:pt x="12" y="31"/>
                      <a:pt x="12" y="30"/>
                    </a:cubicBezTo>
                    <a:cubicBezTo>
                      <a:pt x="12" y="30"/>
                      <a:pt x="12" y="30"/>
                      <a:pt x="12" y="30"/>
                    </a:cubicBezTo>
                    <a:cubicBezTo>
                      <a:pt x="12" y="30"/>
                      <a:pt x="12" y="30"/>
                      <a:pt x="12" y="30"/>
                    </a:cubicBezTo>
                    <a:cubicBezTo>
                      <a:pt x="12" y="30"/>
                      <a:pt x="12" y="30"/>
                      <a:pt x="12" y="30"/>
                    </a:cubicBezTo>
                    <a:cubicBezTo>
                      <a:pt x="12" y="30"/>
                      <a:pt x="13" y="30"/>
                      <a:pt x="13" y="30"/>
                    </a:cubicBezTo>
                    <a:cubicBezTo>
                      <a:pt x="13" y="30"/>
                      <a:pt x="13" y="30"/>
                      <a:pt x="13" y="30"/>
                    </a:cubicBezTo>
                    <a:cubicBezTo>
                      <a:pt x="13" y="30"/>
                      <a:pt x="13" y="30"/>
                      <a:pt x="13" y="30"/>
                    </a:cubicBezTo>
                    <a:cubicBezTo>
                      <a:pt x="14" y="30"/>
                      <a:pt x="14" y="30"/>
                      <a:pt x="14" y="30"/>
                    </a:cubicBezTo>
                    <a:cubicBezTo>
                      <a:pt x="15" y="30"/>
                      <a:pt x="15" y="30"/>
                      <a:pt x="15" y="30"/>
                    </a:cubicBezTo>
                    <a:cubicBezTo>
                      <a:pt x="15" y="29"/>
                      <a:pt x="15" y="29"/>
                      <a:pt x="16" y="29"/>
                    </a:cubicBezTo>
                    <a:cubicBezTo>
                      <a:pt x="16" y="29"/>
                      <a:pt x="16" y="29"/>
                      <a:pt x="16" y="29"/>
                    </a:cubicBezTo>
                    <a:cubicBezTo>
                      <a:pt x="16" y="29"/>
                      <a:pt x="16" y="29"/>
                      <a:pt x="16" y="29"/>
                    </a:cubicBezTo>
                    <a:cubicBezTo>
                      <a:pt x="16" y="29"/>
                      <a:pt x="16" y="29"/>
                      <a:pt x="16" y="29"/>
                    </a:cubicBezTo>
                    <a:cubicBezTo>
                      <a:pt x="16" y="29"/>
                      <a:pt x="17" y="30"/>
                      <a:pt x="17" y="30"/>
                    </a:cubicBezTo>
                    <a:cubicBezTo>
                      <a:pt x="17" y="31"/>
                      <a:pt x="17" y="31"/>
                      <a:pt x="17" y="31"/>
                    </a:cubicBezTo>
                    <a:cubicBezTo>
                      <a:pt x="17" y="31"/>
                      <a:pt x="16" y="32"/>
                      <a:pt x="16" y="32"/>
                    </a:cubicBezTo>
                    <a:cubicBezTo>
                      <a:pt x="16" y="32"/>
                      <a:pt x="16" y="32"/>
                      <a:pt x="16" y="32"/>
                    </a:cubicBezTo>
                    <a:cubicBezTo>
                      <a:pt x="16" y="32"/>
                      <a:pt x="16" y="32"/>
                      <a:pt x="16" y="32"/>
                    </a:cubicBezTo>
                    <a:cubicBezTo>
                      <a:pt x="16" y="33"/>
                      <a:pt x="16" y="33"/>
                      <a:pt x="16" y="33"/>
                    </a:cubicBezTo>
                    <a:cubicBezTo>
                      <a:pt x="16" y="33"/>
                      <a:pt x="17" y="33"/>
                      <a:pt x="17" y="33"/>
                    </a:cubicBezTo>
                    <a:cubicBezTo>
                      <a:pt x="17" y="33"/>
                      <a:pt x="17" y="33"/>
                      <a:pt x="17" y="33"/>
                    </a:cubicBezTo>
                    <a:cubicBezTo>
                      <a:pt x="17" y="33"/>
                      <a:pt x="17" y="33"/>
                      <a:pt x="17" y="33"/>
                    </a:cubicBezTo>
                    <a:cubicBezTo>
                      <a:pt x="17" y="33"/>
                      <a:pt x="17" y="33"/>
                      <a:pt x="17" y="33"/>
                    </a:cubicBezTo>
                    <a:cubicBezTo>
                      <a:pt x="17" y="33"/>
                      <a:pt x="17" y="33"/>
                      <a:pt x="17" y="33"/>
                    </a:cubicBezTo>
                    <a:cubicBezTo>
                      <a:pt x="18" y="33"/>
                      <a:pt x="18" y="32"/>
                      <a:pt x="18" y="32"/>
                    </a:cubicBezTo>
                    <a:cubicBezTo>
                      <a:pt x="18" y="32"/>
                      <a:pt x="18" y="31"/>
                      <a:pt x="18" y="31"/>
                    </a:cubicBezTo>
                    <a:cubicBezTo>
                      <a:pt x="18" y="31"/>
                      <a:pt x="18" y="31"/>
                      <a:pt x="18" y="31"/>
                    </a:cubicBezTo>
                    <a:cubicBezTo>
                      <a:pt x="18" y="31"/>
                      <a:pt x="18" y="31"/>
                      <a:pt x="18" y="31"/>
                    </a:cubicBezTo>
                    <a:cubicBezTo>
                      <a:pt x="18" y="31"/>
                      <a:pt x="18" y="31"/>
                      <a:pt x="18" y="31"/>
                    </a:cubicBezTo>
                    <a:cubicBezTo>
                      <a:pt x="18" y="31"/>
                      <a:pt x="18" y="31"/>
                      <a:pt x="18" y="31"/>
                    </a:cubicBezTo>
                    <a:cubicBezTo>
                      <a:pt x="18" y="31"/>
                      <a:pt x="18" y="30"/>
                      <a:pt x="18" y="30"/>
                    </a:cubicBezTo>
                    <a:cubicBezTo>
                      <a:pt x="18" y="30"/>
                      <a:pt x="18" y="30"/>
                      <a:pt x="18" y="30"/>
                    </a:cubicBezTo>
                    <a:cubicBezTo>
                      <a:pt x="19" y="30"/>
                      <a:pt x="19" y="30"/>
                      <a:pt x="19" y="30"/>
                    </a:cubicBezTo>
                    <a:cubicBezTo>
                      <a:pt x="19" y="30"/>
                      <a:pt x="19" y="30"/>
                      <a:pt x="19" y="30"/>
                    </a:cubicBezTo>
                    <a:cubicBezTo>
                      <a:pt x="19" y="30"/>
                      <a:pt x="19" y="30"/>
                      <a:pt x="19" y="30"/>
                    </a:cubicBezTo>
                    <a:cubicBezTo>
                      <a:pt x="19" y="29"/>
                      <a:pt x="19" y="29"/>
                      <a:pt x="19" y="29"/>
                    </a:cubicBezTo>
                    <a:cubicBezTo>
                      <a:pt x="19" y="29"/>
                      <a:pt x="19" y="29"/>
                      <a:pt x="19" y="29"/>
                    </a:cubicBezTo>
                    <a:cubicBezTo>
                      <a:pt x="19" y="29"/>
                      <a:pt x="19" y="29"/>
                      <a:pt x="19" y="29"/>
                    </a:cubicBezTo>
                    <a:cubicBezTo>
                      <a:pt x="19" y="29"/>
                      <a:pt x="19" y="29"/>
                      <a:pt x="19" y="29"/>
                    </a:cubicBezTo>
                    <a:cubicBezTo>
                      <a:pt x="19" y="29"/>
                      <a:pt x="19" y="29"/>
                      <a:pt x="19" y="29"/>
                    </a:cubicBezTo>
                    <a:cubicBezTo>
                      <a:pt x="19" y="29"/>
                      <a:pt x="19" y="29"/>
                      <a:pt x="19" y="29"/>
                    </a:cubicBezTo>
                    <a:cubicBezTo>
                      <a:pt x="20" y="29"/>
                      <a:pt x="20" y="29"/>
                      <a:pt x="20" y="28"/>
                    </a:cubicBezTo>
                    <a:cubicBezTo>
                      <a:pt x="20" y="28"/>
                      <a:pt x="20" y="28"/>
                      <a:pt x="20" y="28"/>
                    </a:cubicBezTo>
                    <a:cubicBezTo>
                      <a:pt x="20" y="28"/>
                      <a:pt x="20" y="28"/>
                      <a:pt x="20" y="28"/>
                    </a:cubicBezTo>
                    <a:cubicBezTo>
                      <a:pt x="20" y="28"/>
                      <a:pt x="20" y="28"/>
                      <a:pt x="20" y="28"/>
                    </a:cubicBezTo>
                    <a:cubicBezTo>
                      <a:pt x="21" y="28"/>
                      <a:pt x="21" y="28"/>
                      <a:pt x="21" y="28"/>
                    </a:cubicBezTo>
                    <a:cubicBezTo>
                      <a:pt x="21" y="28"/>
                      <a:pt x="21" y="28"/>
                      <a:pt x="21" y="28"/>
                    </a:cubicBezTo>
                    <a:cubicBezTo>
                      <a:pt x="21" y="28"/>
                      <a:pt x="21" y="28"/>
                      <a:pt x="21" y="28"/>
                    </a:cubicBezTo>
                    <a:cubicBezTo>
                      <a:pt x="21" y="27"/>
                      <a:pt x="21" y="27"/>
                      <a:pt x="21" y="27"/>
                    </a:cubicBezTo>
                    <a:cubicBezTo>
                      <a:pt x="21" y="27"/>
                      <a:pt x="20" y="27"/>
                      <a:pt x="20" y="27"/>
                    </a:cubicBezTo>
                    <a:cubicBezTo>
                      <a:pt x="20" y="27"/>
                      <a:pt x="20" y="27"/>
                      <a:pt x="20" y="27"/>
                    </a:cubicBezTo>
                    <a:cubicBezTo>
                      <a:pt x="20" y="27"/>
                      <a:pt x="20" y="27"/>
                      <a:pt x="20" y="27"/>
                    </a:cubicBezTo>
                    <a:cubicBezTo>
                      <a:pt x="21" y="27"/>
                      <a:pt x="21" y="27"/>
                      <a:pt x="21" y="27"/>
                    </a:cubicBezTo>
                    <a:cubicBezTo>
                      <a:pt x="21" y="27"/>
                      <a:pt x="21" y="27"/>
                      <a:pt x="21" y="27"/>
                    </a:cubicBezTo>
                    <a:cubicBezTo>
                      <a:pt x="21" y="27"/>
                      <a:pt x="21" y="27"/>
                      <a:pt x="21" y="27"/>
                    </a:cubicBezTo>
                    <a:cubicBezTo>
                      <a:pt x="22" y="27"/>
                      <a:pt x="22" y="27"/>
                      <a:pt x="22" y="26"/>
                    </a:cubicBezTo>
                    <a:cubicBezTo>
                      <a:pt x="22" y="26"/>
                      <a:pt x="22" y="26"/>
                      <a:pt x="22" y="26"/>
                    </a:cubicBezTo>
                    <a:cubicBezTo>
                      <a:pt x="23" y="25"/>
                      <a:pt x="23" y="25"/>
                      <a:pt x="23" y="25"/>
                    </a:cubicBezTo>
                    <a:cubicBezTo>
                      <a:pt x="24" y="25"/>
                      <a:pt x="24" y="25"/>
                      <a:pt x="24" y="25"/>
                    </a:cubicBezTo>
                    <a:cubicBezTo>
                      <a:pt x="24" y="25"/>
                      <a:pt x="24" y="25"/>
                      <a:pt x="24" y="25"/>
                    </a:cubicBezTo>
                    <a:cubicBezTo>
                      <a:pt x="24" y="25"/>
                      <a:pt x="24" y="25"/>
                      <a:pt x="24" y="25"/>
                    </a:cubicBezTo>
                    <a:cubicBezTo>
                      <a:pt x="24" y="25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5" y="23"/>
                    </a:cubicBezTo>
                    <a:cubicBezTo>
                      <a:pt x="25" y="23"/>
                      <a:pt x="25" y="23"/>
                      <a:pt x="25" y="23"/>
                    </a:cubicBezTo>
                    <a:cubicBezTo>
                      <a:pt x="25" y="23"/>
                      <a:pt x="25" y="23"/>
                      <a:pt x="25" y="23"/>
                    </a:cubicBezTo>
                    <a:cubicBezTo>
                      <a:pt x="25" y="23"/>
                      <a:pt x="25" y="22"/>
                      <a:pt x="25" y="22"/>
                    </a:cubicBezTo>
                    <a:cubicBezTo>
                      <a:pt x="26" y="22"/>
                      <a:pt x="26" y="21"/>
                      <a:pt x="27" y="21"/>
                    </a:cubicBezTo>
                    <a:cubicBezTo>
                      <a:pt x="27" y="21"/>
                      <a:pt x="27" y="21"/>
                      <a:pt x="27" y="21"/>
                    </a:cubicBezTo>
                    <a:cubicBezTo>
                      <a:pt x="28" y="21"/>
                      <a:pt x="28" y="21"/>
                      <a:pt x="28" y="21"/>
                    </a:cubicBezTo>
                    <a:cubicBezTo>
                      <a:pt x="28" y="21"/>
                      <a:pt x="28" y="20"/>
                      <a:pt x="28" y="20"/>
                    </a:cubicBezTo>
                    <a:cubicBezTo>
                      <a:pt x="28" y="20"/>
                      <a:pt x="28" y="20"/>
                      <a:pt x="28" y="20"/>
                    </a:cubicBezTo>
                    <a:cubicBezTo>
                      <a:pt x="28" y="20"/>
                      <a:pt x="28" y="20"/>
                      <a:pt x="28" y="20"/>
                    </a:cubicBezTo>
                    <a:cubicBezTo>
                      <a:pt x="29" y="20"/>
                      <a:pt x="29" y="20"/>
                      <a:pt x="29" y="20"/>
                    </a:cubicBezTo>
                    <a:cubicBezTo>
                      <a:pt x="29" y="20"/>
                      <a:pt x="29" y="20"/>
                      <a:pt x="29" y="20"/>
                    </a:cubicBezTo>
                    <a:cubicBezTo>
                      <a:pt x="29" y="20"/>
                      <a:pt x="29" y="20"/>
                      <a:pt x="29" y="20"/>
                    </a:cubicBezTo>
                    <a:cubicBezTo>
                      <a:pt x="29" y="20"/>
                      <a:pt x="29" y="20"/>
                      <a:pt x="29" y="20"/>
                    </a:cubicBezTo>
                    <a:cubicBezTo>
                      <a:pt x="29" y="20"/>
                      <a:pt x="29" y="20"/>
                      <a:pt x="30" y="20"/>
                    </a:cubicBezTo>
                    <a:cubicBezTo>
                      <a:pt x="30" y="19"/>
                      <a:pt x="30" y="19"/>
                      <a:pt x="30" y="19"/>
                    </a:cubicBezTo>
                    <a:cubicBezTo>
                      <a:pt x="30" y="19"/>
                      <a:pt x="30" y="19"/>
                      <a:pt x="30" y="19"/>
                    </a:cubicBezTo>
                    <a:cubicBezTo>
                      <a:pt x="30" y="18"/>
                      <a:pt x="30" y="18"/>
                      <a:pt x="30" y="18"/>
                    </a:cubicBezTo>
                    <a:cubicBezTo>
                      <a:pt x="30" y="18"/>
                      <a:pt x="30" y="18"/>
                      <a:pt x="30" y="18"/>
                    </a:cubicBezTo>
                    <a:cubicBezTo>
                      <a:pt x="30" y="18"/>
                      <a:pt x="30" y="18"/>
                      <a:pt x="30" y="18"/>
                    </a:cubicBezTo>
                    <a:cubicBezTo>
                      <a:pt x="30" y="18"/>
                      <a:pt x="30" y="18"/>
                      <a:pt x="30" y="18"/>
                    </a:cubicBezTo>
                    <a:cubicBezTo>
                      <a:pt x="30" y="18"/>
                      <a:pt x="30" y="18"/>
                      <a:pt x="30" y="18"/>
                    </a:cubicBezTo>
                    <a:cubicBezTo>
                      <a:pt x="30" y="18"/>
                      <a:pt x="30" y="18"/>
                      <a:pt x="30" y="18"/>
                    </a:cubicBezTo>
                    <a:cubicBezTo>
                      <a:pt x="31" y="18"/>
                      <a:pt x="31" y="18"/>
                      <a:pt x="31" y="18"/>
                    </a:cubicBezTo>
                    <a:cubicBezTo>
                      <a:pt x="31" y="18"/>
                      <a:pt x="31" y="17"/>
                      <a:pt x="31" y="17"/>
                    </a:cubicBezTo>
                    <a:cubicBezTo>
                      <a:pt x="31" y="17"/>
                      <a:pt x="31" y="17"/>
                      <a:pt x="31" y="17"/>
                    </a:cubicBezTo>
                    <a:cubicBezTo>
                      <a:pt x="31" y="17"/>
                      <a:pt x="31" y="17"/>
                      <a:pt x="31" y="17"/>
                    </a:cubicBezTo>
                    <a:cubicBezTo>
                      <a:pt x="31" y="17"/>
                      <a:pt x="31" y="17"/>
                      <a:pt x="31" y="17"/>
                    </a:cubicBezTo>
                    <a:cubicBezTo>
                      <a:pt x="32" y="17"/>
                      <a:pt x="32" y="17"/>
                      <a:pt x="32" y="17"/>
                    </a:cubicBezTo>
                    <a:cubicBezTo>
                      <a:pt x="32" y="17"/>
                      <a:pt x="32" y="17"/>
                      <a:pt x="32" y="17"/>
                    </a:cubicBezTo>
                    <a:cubicBezTo>
                      <a:pt x="32" y="17"/>
                      <a:pt x="32" y="17"/>
                      <a:pt x="32" y="17"/>
                    </a:cubicBezTo>
                    <a:cubicBezTo>
                      <a:pt x="32" y="17"/>
                      <a:pt x="32" y="17"/>
                      <a:pt x="32" y="17"/>
                    </a:cubicBezTo>
                    <a:cubicBezTo>
                      <a:pt x="32" y="17"/>
                      <a:pt x="32" y="17"/>
                      <a:pt x="32" y="17"/>
                    </a:cubicBezTo>
                    <a:cubicBezTo>
                      <a:pt x="33" y="17"/>
                      <a:pt x="33" y="17"/>
                      <a:pt x="33" y="16"/>
                    </a:cubicBezTo>
                    <a:cubicBezTo>
                      <a:pt x="33" y="16"/>
                      <a:pt x="33" y="16"/>
                      <a:pt x="33" y="16"/>
                    </a:cubicBezTo>
                    <a:cubicBezTo>
                      <a:pt x="33" y="16"/>
                      <a:pt x="33" y="16"/>
                      <a:pt x="33" y="16"/>
                    </a:cubicBezTo>
                    <a:cubicBezTo>
                      <a:pt x="33" y="16"/>
                      <a:pt x="33" y="16"/>
                      <a:pt x="33" y="16"/>
                    </a:cubicBezTo>
                    <a:cubicBezTo>
                      <a:pt x="34" y="16"/>
                      <a:pt x="34" y="16"/>
                      <a:pt x="34" y="16"/>
                    </a:cubicBezTo>
                    <a:cubicBezTo>
                      <a:pt x="34" y="16"/>
                      <a:pt x="34" y="16"/>
                      <a:pt x="34" y="16"/>
                    </a:cubicBezTo>
                    <a:cubicBezTo>
                      <a:pt x="34" y="16"/>
                      <a:pt x="34" y="16"/>
                      <a:pt x="34" y="16"/>
                    </a:cubicBezTo>
                    <a:cubicBezTo>
                      <a:pt x="34" y="16"/>
                      <a:pt x="34" y="16"/>
                      <a:pt x="34" y="16"/>
                    </a:cubicBezTo>
                    <a:cubicBezTo>
                      <a:pt x="35" y="16"/>
                      <a:pt x="35" y="15"/>
                      <a:pt x="35" y="15"/>
                    </a:cubicBezTo>
                    <a:cubicBezTo>
                      <a:pt x="35" y="15"/>
                      <a:pt x="35" y="15"/>
                      <a:pt x="35" y="15"/>
                    </a:cubicBezTo>
                    <a:cubicBezTo>
                      <a:pt x="34" y="15"/>
                      <a:pt x="34" y="15"/>
                      <a:pt x="34" y="15"/>
                    </a:cubicBezTo>
                    <a:cubicBezTo>
                      <a:pt x="33" y="15"/>
                      <a:pt x="33" y="15"/>
                      <a:pt x="33" y="15"/>
                    </a:cubicBezTo>
                    <a:cubicBezTo>
                      <a:pt x="33" y="15"/>
                      <a:pt x="33" y="15"/>
                      <a:pt x="33" y="15"/>
                    </a:cubicBezTo>
                    <a:cubicBezTo>
                      <a:pt x="33" y="15"/>
                      <a:pt x="33" y="15"/>
                      <a:pt x="33" y="15"/>
                    </a:cubicBezTo>
                    <a:cubicBezTo>
                      <a:pt x="33" y="15"/>
                      <a:pt x="33" y="15"/>
                      <a:pt x="32" y="15"/>
                    </a:cubicBezTo>
                    <a:cubicBezTo>
                      <a:pt x="32" y="15"/>
                      <a:pt x="32" y="15"/>
                      <a:pt x="32" y="15"/>
                    </a:cubicBezTo>
                    <a:cubicBezTo>
                      <a:pt x="32" y="15"/>
                      <a:pt x="32" y="15"/>
                      <a:pt x="32" y="15"/>
                    </a:cubicBezTo>
                    <a:cubicBezTo>
                      <a:pt x="32" y="15"/>
                      <a:pt x="32" y="15"/>
                      <a:pt x="32" y="15"/>
                    </a:cubicBezTo>
                    <a:cubicBezTo>
                      <a:pt x="33" y="15"/>
                      <a:pt x="33" y="15"/>
                      <a:pt x="33" y="15"/>
                    </a:cubicBezTo>
                    <a:cubicBezTo>
                      <a:pt x="33" y="15"/>
                      <a:pt x="33" y="14"/>
                      <a:pt x="33" y="14"/>
                    </a:cubicBezTo>
                    <a:cubicBezTo>
                      <a:pt x="33" y="14"/>
                      <a:pt x="33" y="14"/>
                      <a:pt x="33" y="14"/>
                    </a:cubicBezTo>
                    <a:cubicBezTo>
                      <a:pt x="33" y="14"/>
                      <a:pt x="33" y="14"/>
                      <a:pt x="33" y="14"/>
                    </a:cubicBezTo>
                    <a:cubicBezTo>
                      <a:pt x="33" y="14"/>
                      <a:pt x="33" y="14"/>
                      <a:pt x="33" y="14"/>
                    </a:cubicBezTo>
                    <a:cubicBezTo>
                      <a:pt x="34" y="14"/>
                      <a:pt x="34" y="14"/>
                      <a:pt x="34" y="14"/>
                    </a:cubicBezTo>
                    <a:cubicBezTo>
                      <a:pt x="34" y="14"/>
                      <a:pt x="34" y="14"/>
                      <a:pt x="34" y="14"/>
                    </a:cubicBezTo>
                    <a:cubicBezTo>
                      <a:pt x="34" y="14"/>
                      <a:pt x="34" y="14"/>
                      <a:pt x="34" y="14"/>
                    </a:cubicBezTo>
                    <a:cubicBezTo>
                      <a:pt x="34" y="14"/>
                      <a:pt x="34" y="14"/>
                      <a:pt x="34" y="14"/>
                    </a:cubicBezTo>
                    <a:cubicBezTo>
                      <a:pt x="34" y="14"/>
                      <a:pt x="34" y="14"/>
                      <a:pt x="34" y="14"/>
                    </a:cubicBezTo>
                    <a:cubicBezTo>
                      <a:pt x="38" y="14"/>
                      <a:pt x="38" y="14"/>
                      <a:pt x="38" y="14"/>
                    </a:cubicBezTo>
                    <a:cubicBezTo>
                      <a:pt x="38" y="13"/>
                      <a:pt x="38" y="13"/>
                      <a:pt x="38" y="13"/>
                    </a:cubicBezTo>
                    <a:cubicBezTo>
                      <a:pt x="38" y="13"/>
                      <a:pt x="38" y="13"/>
                      <a:pt x="39" y="13"/>
                    </a:cubicBezTo>
                    <a:cubicBezTo>
                      <a:pt x="39" y="13"/>
                      <a:pt x="39" y="13"/>
                      <a:pt x="39" y="13"/>
                    </a:cubicBezTo>
                    <a:cubicBezTo>
                      <a:pt x="39" y="13"/>
                      <a:pt x="39" y="13"/>
                      <a:pt x="39" y="13"/>
                    </a:cubicBezTo>
                    <a:cubicBezTo>
                      <a:pt x="39" y="13"/>
                      <a:pt x="39" y="13"/>
                      <a:pt x="39" y="13"/>
                    </a:cubicBezTo>
                    <a:cubicBezTo>
                      <a:pt x="39" y="13"/>
                      <a:pt x="39" y="13"/>
                      <a:pt x="39" y="13"/>
                    </a:cubicBezTo>
                    <a:cubicBezTo>
                      <a:pt x="39" y="13"/>
                      <a:pt x="39" y="13"/>
                      <a:pt x="39" y="13"/>
                    </a:cubicBezTo>
                    <a:cubicBezTo>
                      <a:pt x="39" y="13"/>
                      <a:pt x="39" y="13"/>
                      <a:pt x="39" y="12"/>
                    </a:cubicBezTo>
                    <a:cubicBezTo>
                      <a:pt x="39" y="12"/>
                      <a:pt x="40" y="12"/>
                      <a:pt x="40" y="12"/>
                    </a:cubicBezTo>
                    <a:cubicBezTo>
                      <a:pt x="40" y="12"/>
                      <a:pt x="40" y="12"/>
                      <a:pt x="40" y="12"/>
                    </a:cubicBezTo>
                    <a:cubicBezTo>
                      <a:pt x="40" y="12"/>
                      <a:pt x="40" y="12"/>
                      <a:pt x="40" y="12"/>
                    </a:cubicBezTo>
                    <a:cubicBezTo>
                      <a:pt x="40" y="12"/>
                      <a:pt x="40" y="12"/>
                      <a:pt x="41" y="12"/>
                    </a:cubicBezTo>
                    <a:cubicBezTo>
                      <a:pt x="41" y="12"/>
                      <a:pt x="41" y="12"/>
                      <a:pt x="41" y="12"/>
                    </a:cubicBezTo>
                    <a:cubicBezTo>
                      <a:pt x="41" y="12"/>
                      <a:pt x="41" y="12"/>
                      <a:pt x="41" y="12"/>
                    </a:cubicBezTo>
                    <a:cubicBezTo>
                      <a:pt x="41" y="12"/>
                      <a:pt x="41" y="12"/>
                      <a:pt x="41" y="12"/>
                    </a:cubicBezTo>
                    <a:cubicBezTo>
                      <a:pt x="41" y="12"/>
                      <a:pt x="41" y="12"/>
                      <a:pt x="42" y="12"/>
                    </a:cubicBezTo>
                    <a:cubicBezTo>
                      <a:pt x="42" y="12"/>
                      <a:pt x="42" y="12"/>
                      <a:pt x="42" y="12"/>
                    </a:cubicBezTo>
                    <a:cubicBezTo>
                      <a:pt x="42" y="12"/>
                      <a:pt x="42" y="11"/>
                      <a:pt x="42" y="11"/>
                    </a:cubicBezTo>
                    <a:cubicBezTo>
                      <a:pt x="42" y="11"/>
                      <a:pt x="42" y="10"/>
                      <a:pt x="42" y="10"/>
                    </a:cubicBezTo>
                    <a:cubicBezTo>
                      <a:pt x="42" y="10"/>
                      <a:pt x="42" y="10"/>
                      <a:pt x="42" y="10"/>
                    </a:cubicBezTo>
                    <a:cubicBezTo>
                      <a:pt x="42" y="10"/>
                      <a:pt x="42" y="10"/>
                      <a:pt x="42" y="10"/>
                    </a:cubicBezTo>
                    <a:cubicBezTo>
                      <a:pt x="42" y="8"/>
                      <a:pt x="42" y="8"/>
                      <a:pt x="42" y="8"/>
                    </a:cubicBezTo>
                    <a:cubicBezTo>
                      <a:pt x="41" y="8"/>
                      <a:pt x="41" y="8"/>
                      <a:pt x="41" y="8"/>
                    </a:cubicBezTo>
                    <a:cubicBezTo>
                      <a:pt x="41" y="8"/>
                      <a:pt x="41" y="8"/>
                      <a:pt x="41" y="8"/>
                    </a:cubicBezTo>
                    <a:cubicBezTo>
                      <a:pt x="41" y="8"/>
                      <a:pt x="40" y="8"/>
                      <a:pt x="40" y="8"/>
                    </a:cubicBezTo>
                    <a:cubicBezTo>
                      <a:pt x="40" y="8"/>
                      <a:pt x="40" y="8"/>
                      <a:pt x="40" y="8"/>
                    </a:cubicBezTo>
                    <a:cubicBezTo>
                      <a:pt x="40" y="8"/>
                      <a:pt x="40" y="8"/>
                      <a:pt x="40" y="8"/>
                    </a:cubicBezTo>
                    <a:cubicBezTo>
                      <a:pt x="40" y="8"/>
                      <a:pt x="40" y="8"/>
                      <a:pt x="40" y="8"/>
                    </a:cubicBezTo>
                    <a:cubicBezTo>
                      <a:pt x="40" y="8"/>
                      <a:pt x="40" y="8"/>
                      <a:pt x="39" y="8"/>
                    </a:cubicBezTo>
                    <a:cubicBezTo>
                      <a:pt x="40" y="8"/>
                      <a:pt x="40" y="8"/>
                      <a:pt x="40" y="8"/>
                    </a:cubicBezTo>
                    <a:cubicBezTo>
                      <a:pt x="40" y="8"/>
                      <a:pt x="40" y="8"/>
                      <a:pt x="40" y="8"/>
                    </a:cubicBezTo>
                    <a:cubicBezTo>
                      <a:pt x="40" y="8"/>
                      <a:pt x="40" y="8"/>
                      <a:pt x="40" y="8"/>
                    </a:cubicBezTo>
                    <a:cubicBezTo>
                      <a:pt x="40" y="7"/>
                      <a:pt x="40" y="7"/>
                      <a:pt x="40" y="7"/>
                    </a:cubicBezTo>
                    <a:cubicBezTo>
                      <a:pt x="40" y="7"/>
                      <a:pt x="40" y="7"/>
                      <a:pt x="40" y="7"/>
                    </a:cubicBezTo>
                    <a:cubicBezTo>
                      <a:pt x="40" y="7"/>
                      <a:pt x="40" y="7"/>
                      <a:pt x="39" y="7"/>
                    </a:cubicBezTo>
                    <a:cubicBezTo>
                      <a:pt x="39" y="7"/>
                      <a:pt x="39" y="7"/>
                      <a:pt x="39" y="7"/>
                    </a:cubicBezTo>
                    <a:cubicBezTo>
                      <a:pt x="37" y="7"/>
                      <a:pt x="37" y="7"/>
                      <a:pt x="37" y="7"/>
                    </a:cubicBezTo>
                    <a:cubicBezTo>
                      <a:pt x="37" y="7"/>
                      <a:pt x="37" y="7"/>
                      <a:pt x="37" y="7"/>
                    </a:cubicBezTo>
                    <a:cubicBezTo>
                      <a:pt x="37" y="7"/>
                      <a:pt x="36" y="8"/>
                      <a:pt x="36" y="8"/>
                    </a:cubicBezTo>
                    <a:cubicBezTo>
                      <a:pt x="36" y="8"/>
                      <a:pt x="36" y="8"/>
                      <a:pt x="36" y="8"/>
                    </a:cubicBezTo>
                    <a:cubicBezTo>
                      <a:pt x="36" y="8"/>
                      <a:pt x="36" y="8"/>
                      <a:pt x="36" y="8"/>
                    </a:cubicBezTo>
                    <a:cubicBezTo>
                      <a:pt x="36" y="8"/>
                      <a:pt x="35" y="8"/>
                      <a:pt x="35" y="8"/>
                    </a:cubicBezTo>
                    <a:cubicBezTo>
                      <a:pt x="34" y="8"/>
                      <a:pt x="34" y="8"/>
                      <a:pt x="34" y="8"/>
                    </a:cubicBezTo>
                    <a:cubicBezTo>
                      <a:pt x="34" y="8"/>
                      <a:pt x="34" y="8"/>
                      <a:pt x="34" y="8"/>
                    </a:cubicBezTo>
                    <a:cubicBezTo>
                      <a:pt x="34" y="8"/>
                      <a:pt x="34" y="8"/>
                      <a:pt x="34" y="8"/>
                    </a:cubicBezTo>
                    <a:cubicBezTo>
                      <a:pt x="34" y="9"/>
                      <a:pt x="34" y="9"/>
                      <a:pt x="34" y="9"/>
                    </a:cubicBezTo>
                    <a:cubicBezTo>
                      <a:pt x="34" y="9"/>
                      <a:pt x="34" y="9"/>
                      <a:pt x="34" y="9"/>
                    </a:cubicBezTo>
                    <a:cubicBezTo>
                      <a:pt x="34" y="9"/>
                      <a:pt x="34" y="10"/>
                      <a:pt x="34" y="10"/>
                    </a:cubicBezTo>
                    <a:cubicBezTo>
                      <a:pt x="34" y="10"/>
                      <a:pt x="34" y="10"/>
                      <a:pt x="34" y="10"/>
                    </a:cubicBezTo>
                    <a:cubicBezTo>
                      <a:pt x="34" y="10"/>
                      <a:pt x="34" y="10"/>
                      <a:pt x="34" y="10"/>
                    </a:cubicBezTo>
                    <a:cubicBezTo>
                      <a:pt x="33" y="10"/>
                      <a:pt x="33" y="10"/>
                      <a:pt x="33" y="10"/>
                    </a:cubicBezTo>
                    <a:cubicBezTo>
                      <a:pt x="33" y="10"/>
                      <a:pt x="33" y="10"/>
                      <a:pt x="33" y="10"/>
                    </a:cubicBezTo>
                    <a:cubicBezTo>
                      <a:pt x="33" y="10"/>
                      <a:pt x="33" y="11"/>
                      <a:pt x="32" y="11"/>
                    </a:cubicBezTo>
                    <a:cubicBezTo>
                      <a:pt x="32" y="11"/>
                      <a:pt x="32" y="11"/>
                      <a:pt x="32" y="11"/>
                    </a:cubicBezTo>
                    <a:cubicBezTo>
                      <a:pt x="32" y="11"/>
                      <a:pt x="32" y="11"/>
                      <a:pt x="31" y="11"/>
                    </a:cubicBezTo>
                    <a:cubicBezTo>
                      <a:pt x="31" y="11"/>
                      <a:pt x="31" y="12"/>
                      <a:pt x="31" y="12"/>
                    </a:cubicBezTo>
                    <a:cubicBezTo>
                      <a:pt x="31" y="12"/>
                      <a:pt x="31" y="12"/>
                      <a:pt x="31" y="12"/>
                    </a:cubicBezTo>
                    <a:cubicBezTo>
                      <a:pt x="31" y="12"/>
                      <a:pt x="31" y="12"/>
                      <a:pt x="31" y="12"/>
                    </a:cubicBezTo>
                    <a:cubicBezTo>
                      <a:pt x="31" y="12"/>
                      <a:pt x="31" y="12"/>
                      <a:pt x="31" y="12"/>
                    </a:cubicBezTo>
                    <a:cubicBezTo>
                      <a:pt x="31" y="12"/>
                      <a:pt x="31" y="12"/>
                      <a:pt x="31" y="12"/>
                    </a:cubicBezTo>
                    <a:cubicBezTo>
                      <a:pt x="31" y="12"/>
                      <a:pt x="31" y="12"/>
                      <a:pt x="31" y="12"/>
                    </a:cubicBezTo>
                    <a:cubicBezTo>
                      <a:pt x="31" y="12"/>
                      <a:pt x="31" y="12"/>
                      <a:pt x="31" y="11"/>
                    </a:cubicBezTo>
                    <a:cubicBezTo>
                      <a:pt x="31" y="11"/>
                      <a:pt x="31" y="11"/>
                      <a:pt x="31" y="10"/>
                    </a:cubicBezTo>
                    <a:cubicBezTo>
                      <a:pt x="31" y="10"/>
                      <a:pt x="31" y="10"/>
                      <a:pt x="31" y="10"/>
                    </a:cubicBezTo>
                    <a:cubicBezTo>
                      <a:pt x="31" y="10"/>
                      <a:pt x="31" y="10"/>
                      <a:pt x="31" y="10"/>
                    </a:cubicBezTo>
                    <a:cubicBezTo>
                      <a:pt x="31" y="10"/>
                      <a:pt x="31" y="10"/>
                      <a:pt x="31" y="10"/>
                    </a:cubicBezTo>
                    <a:cubicBezTo>
                      <a:pt x="31" y="10"/>
                      <a:pt x="31" y="10"/>
                      <a:pt x="31" y="10"/>
                    </a:cubicBezTo>
                    <a:cubicBezTo>
                      <a:pt x="31" y="10"/>
                      <a:pt x="31" y="10"/>
                      <a:pt x="31" y="10"/>
                    </a:cubicBezTo>
                    <a:cubicBezTo>
                      <a:pt x="31" y="9"/>
                      <a:pt x="31" y="9"/>
                      <a:pt x="31" y="9"/>
                    </a:cubicBezTo>
                    <a:cubicBezTo>
                      <a:pt x="31" y="9"/>
                      <a:pt x="31" y="9"/>
                      <a:pt x="31" y="9"/>
                    </a:cubicBezTo>
                    <a:cubicBezTo>
                      <a:pt x="31" y="9"/>
                      <a:pt x="32" y="9"/>
                      <a:pt x="32" y="9"/>
                    </a:cubicBezTo>
                    <a:cubicBezTo>
                      <a:pt x="32" y="9"/>
                      <a:pt x="32" y="9"/>
                      <a:pt x="32" y="9"/>
                    </a:cubicBezTo>
                    <a:cubicBezTo>
                      <a:pt x="32" y="8"/>
                      <a:pt x="32" y="8"/>
                      <a:pt x="32" y="8"/>
                    </a:cubicBezTo>
                    <a:cubicBezTo>
                      <a:pt x="32" y="8"/>
                      <a:pt x="32" y="8"/>
                      <a:pt x="32" y="8"/>
                    </a:cubicBezTo>
                    <a:cubicBezTo>
                      <a:pt x="32" y="8"/>
                      <a:pt x="32" y="8"/>
                      <a:pt x="32" y="7"/>
                    </a:cubicBezTo>
                    <a:cubicBezTo>
                      <a:pt x="32" y="7"/>
                      <a:pt x="32" y="7"/>
                      <a:pt x="32" y="7"/>
                    </a:cubicBezTo>
                    <a:cubicBezTo>
                      <a:pt x="32" y="8"/>
                      <a:pt x="32" y="8"/>
                      <a:pt x="32" y="8"/>
                    </a:cubicBezTo>
                    <a:cubicBezTo>
                      <a:pt x="32" y="7"/>
                      <a:pt x="32" y="7"/>
                      <a:pt x="32" y="7"/>
                    </a:cubicBezTo>
                    <a:cubicBezTo>
                      <a:pt x="32" y="7"/>
                      <a:pt x="32" y="7"/>
                      <a:pt x="32" y="7"/>
                    </a:cubicBezTo>
                    <a:cubicBezTo>
                      <a:pt x="32" y="7"/>
                      <a:pt x="32" y="7"/>
                      <a:pt x="32" y="7"/>
                    </a:cubicBezTo>
                    <a:cubicBezTo>
                      <a:pt x="32" y="7"/>
                      <a:pt x="32" y="7"/>
                      <a:pt x="32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4" y="7"/>
                      <a:pt x="34" y="6"/>
                      <a:pt x="34" y="6"/>
                    </a:cubicBezTo>
                    <a:cubicBezTo>
                      <a:pt x="34" y="6"/>
                      <a:pt x="35" y="6"/>
                      <a:pt x="35" y="6"/>
                    </a:cubicBezTo>
                    <a:cubicBezTo>
                      <a:pt x="35" y="6"/>
                      <a:pt x="35" y="6"/>
                      <a:pt x="35" y="6"/>
                    </a:cubicBezTo>
                    <a:cubicBezTo>
                      <a:pt x="36" y="6"/>
                      <a:pt x="36" y="6"/>
                      <a:pt x="36" y="6"/>
                    </a:cubicBezTo>
                    <a:cubicBezTo>
                      <a:pt x="36" y="6"/>
                      <a:pt x="36" y="6"/>
                      <a:pt x="36" y="6"/>
                    </a:cubicBezTo>
                    <a:cubicBezTo>
                      <a:pt x="36" y="6"/>
                      <a:pt x="36" y="6"/>
                      <a:pt x="36" y="6"/>
                    </a:cubicBezTo>
                    <a:cubicBezTo>
                      <a:pt x="36" y="6"/>
                      <a:pt x="36" y="6"/>
                      <a:pt x="36" y="6"/>
                    </a:cubicBezTo>
                    <a:cubicBezTo>
                      <a:pt x="36" y="6"/>
                      <a:pt x="36" y="6"/>
                      <a:pt x="36" y="6"/>
                    </a:cubicBezTo>
                    <a:cubicBezTo>
                      <a:pt x="36" y="6"/>
                      <a:pt x="36" y="6"/>
                      <a:pt x="36" y="6"/>
                    </a:cubicBezTo>
                    <a:cubicBezTo>
                      <a:pt x="36" y="6"/>
                      <a:pt x="36" y="6"/>
                      <a:pt x="37" y="5"/>
                    </a:cubicBezTo>
                    <a:cubicBezTo>
                      <a:pt x="37" y="5"/>
                      <a:pt x="37" y="5"/>
                      <a:pt x="37" y="4"/>
                    </a:cubicBezTo>
                    <a:cubicBezTo>
                      <a:pt x="37" y="4"/>
                      <a:pt x="37" y="4"/>
                      <a:pt x="37" y="4"/>
                    </a:cubicBezTo>
                    <a:cubicBezTo>
                      <a:pt x="41" y="3"/>
                      <a:pt x="45" y="2"/>
                      <a:pt x="49" y="1"/>
                    </a:cubicBezTo>
                    <a:cubicBezTo>
                      <a:pt x="49" y="1"/>
                      <a:pt x="49" y="1"/>
                      <a:pt x="49" y="1"/>
                    </a:cubicBezTo>
                    <a:cubicBezTo>
                      <a:pt x="49" y="1"/>
                      <a:pt x="49" y="1"/>
                      <a:pt x="49" y="1"/>
                    </a:cubicBezTo>
                    <a:cubicBezTo>
                      <a:pt x="49" y="1"/>
                      <a:pt x="49" y="1"/>
                      <a:pt x="49" y="2"/>
                    </a:cubicBezTo>
                    <a:cubicBezTo>
                      <a:pt x="50" y="2"/>
                      <a:pt x="50" y="2"/>
                      <a:pt x="50" y="2"/>
                    </a:cubicBezTo>
                    <a:cubicBezTo>
                      <a:pt x="50" y="3"/>
                      <a:pt x="50" y="3"/>
                      <a:pt x="50" y="3"/>
                    </a:cubicBezTo>
                    <a:cubicBezTo>
                      <a:pt x="50" y="3"/>
                      <a:pt x="50" y="3"/>
                      <a:pt x="50" y="4"/>
                    </a:cubicBezTo>
                    <a:cubicBezTo>
                      <a:pt x="50" y="4"/>
                      <a:pt x="50" y="4"/>
                      <a:pt x="50" y="4"/>
                    </a:cubicBezTo>
                    <a:cubicBezTo>
                      <a:pt x="49" y="4"/>
                      <a:pt x="49" y="4"/>
                      <a:pt x="49" y="4"/>
                    </a:cubicBezTo>
                    <a:cubicBezTo>
                      <a:pt x="49" y="4"/>
                      <a:pt x="49" y="4"/>
                      <a:pt x="49" y="4"/>
                    </a:cubicBezTo>
                    <a:cubicBezTo>
                      <a:pt x="49" y="5"/>
                      <a:pt x="49" y="5"/>
                      <a:pt x="48" y="5"/>
                    </a:cubicBezTo>
                    <a:cubicBezTo>
                      <a:pt x="48" y="5"/>
                      <a:pt x="48" y="5"/>
                      <a:pt x="48" y="5"/>
                    </a:cubicBezTo>
                    <a:cubicBezTo>
                      <a:pt x="48" y="6"/>
                      <a:pt x="48" y="6"/>
                      <a:pt x="48" y="6"/>
                    </a:cubicBezTo>
                    <a:cubicBezTo>
                      <a:pt x="48" y="6"/>
                      <a:pt x="48" y="6"/>
                      <a:pt x="48" y="6"/>
                    </a:cubicBezTo>
                    <a:cubicBezTo>
                      <a:pt x="48" y="6"/>
                      <a:pt x="48" y="6"/>
                      <a:pt x="48" y="6"/>
                    </a:cubicBezTo>
                    <a:cubicBezTo>
                      <a:pt x="48" y="7"/>
                      <a:pt x="49" y="7"/>
                      <a:pt x="49" y="7"/>
                    </a:cubicBezTo>
                    <a:cubicBezTo>
                      <a:pt x="49" y="7"/>
                      <a:pt x="49" y="8"/>
                      <a:pt x="50" y="8"/>
                    </a:cubicBezTo>
                    <a:cubicBezTo>
                      <a:pt x="50" y="8"/>
                      <a:pt x="50" y="8"/>
                      <a:pt x="50" y="8"/>
                    </a:cubicBezTo>
                    <a:cubicBezTo>
                      <a:pt x="52" y="8"/>
                      <a:pt x="52" y="8"/>
                      <a:pt x="52" y="8"/>
                    </a:cubicBezTo>
                    <a:cubicBezTo>
                      <a:pt x="52" y="8"/>
                      <a:pt x="52" y="8"/>
                      <a:pt x="52" y="8"/>
                    </a:cubicBezTo>
                    <a:cubicBezTo>
                      <a:pt x="52" y="8"/>
                      <a:pt x="52" y="8"/>
                      <a:pt x="52" y="8"/>
                    </a:cubicBezTo>
                    <a:cubicBezTo>
                      <a:pt x="53" y="8"/>
                      <a:pt x="53" y="8"/>
                      <a:pt x="53" y="7"/>
                    </a:cubicBezTo>
                    <a:cubicBezTo>
                      <a:pt x="53" y="7"/>
                      <a:pt x="53" y="7"/>
                      <a:pt x="53" y="7"/>
                    </a:cubicBezTo>
                    <a:cubicBezTo>
                      <a:pt x="53" y="7"/>
                      <a:pt x="53" y="7"/>
                      <a:pt x="53" y="7"/>
                    </a:cubicBezTo>
                    <a:cubicBezTo>
                      <a:pt x="53" y="6"/>
                      <a:pt x="53" y="6"/>
                      <a:pt x="53" y="6"/>
                    </a:cubicBezTo>
                    <a:cubicBezTo>
                      <a:pt x="53" y="6"/>
                      <a:pt x="53" y="6"/>
                      <a:pt x="53" y="6"/>
                    </a:cubicBezTo>
                    <a:cubicBezTo>
                      <a:pt x="53" y="6"/>
                      <a:pt x="53" y="6"/>
                      <a:pt x="53" y="6"/>
                    </a:cubicBezTo>
                    <a:cubicBezTo>
                      <a:pt x="53" y="6"/>
                      <a:pt x="54" y="6"/>
                      <a:pt x="54" y="6"/>
                    </a:cubicBezTo>
                    <a:cubicBezTo>
                      <a:pt x="54" y="6"/>
                      <a:pt x="54" y="6"/>
                      <a:pt x="54" y="6"/>
                    </a:cubicBezTo>
                    <a:cubicBezTo>
                      <a:pt x="54" y="6"/>
                      <a:pt x="54" y="6"/>
                      <a:pt x="54" y="6"/>
                    </a:cubicBezTo>
                    <a:cubicBezTo>
                      <a:pt x="55" y="6"/>
                      <a:pt x="55" y="6"/>
                      <a:pt x="55" y="6"/>
                    </a:cubicBezTo>
                    <a:cubicBezTo>
                      <a:pt x="55" y="6"/>
                      <a:pt x="56" y="6"/>
                      <a:pt x="56" y="5"/>
                    </a:cubicBezTo>
                    <a:cubicBezTo>
                      <a:pt x="56" y="5"/>
                      <a:pt x="56" y="5"/>
                      <a:pt x="56" y="5"/>
                    </a:cubicBezTo>
                    <a:cubicBezTo>
                      <a:pt x="56" y="5"/>
                      <a:pt x="56" y="5"/>
                      <a:pt x="56" y="5"/>
                    </a:cubicBezTo>
                    <a:cubicBezTo>
                      <a:pt x="56" y="5"/>
                      <a:pt x="56" y="5"/>
                      <a:pt x="56" y="5"/>
                    </a:cubicBezTo>
                    <a:cubicBezTo>
                      <a:pt x="56" y="5"/>
                      <a:pt x="56" y="5"/>
                      <a:pt x="57" y="5"/>
                    </a:cubicBezTo>
                    <a:cubicBezTo>
                      <a:pt x="57" y="5"/>
                      <a:pt x="57" y="5"/>
                      <a:pt x="57" y="4"/>
                    </a:cubicBezTo>
                    <a:cubicBezTo>
                      <a:pt x="57" y="4"/>
                      <a:pt x="57" y="4"/>
                      <a:pt x="57" y="4"/>
                    </a:cubicBezTo>
                    <a:cubicBezTo>
                      <a:pt x="58" y="4"/>
                      <a:pt x="58" y="4"/>
                      <a:pt x="58" y="4"/>
                    </a:cubicBezTo>
                    <a:cubicBezTo>
                      <a:pt x="58" y="4"/>
                      <a:pt x="58" y="4"/>
                      <a:pt x="58" y="4"/>
                    </a:cubicBezTo>
                    <a:cubicBezTo>
                      <a:pt x="58" y="4"/>
                      <a:pt x="59" y="4"/>
                      <a:pt x="59" y="4"/>
                    </a:cubicBezTo>
                    <a:cubicBezTo>
                      <a:pt x="59" y="4"/>
                      <a:pt x="59" y="4"/>
                      <a:pt x="59" y="4"/>
                    </a:cubicBezTo>
                    <a:cubicBezTo>
                      <a:pt x="59" y="4"/>
                      <a:pt x="59" y="4"/>
                      <a:pt x="59" y="4"/>
                    </a:cubicBezTo>
                    <a:cubicBezTo>
                      <a:pt x="59" y="4"/>
                      <a:pt x="59" y="4"/>
                      <a:pt x="59" y="4"/>
                    </a:cubicBezTo>
                    <a:cubicBezTo>
                      <a:pt x="59" y="4"/>
                      <a:pt x="59" y="4"/>
                      <a:pt x="59" y="4"/>
                    </a:cubicBezTo>
                    <a:cubicBezTo>
                      <a:pt x="59" y="3"/>
                      <a:pt x="59" y="3"/>
                      <a:pt x="59" y="3"/>
                    </a:cubicBezTo>
                    <a:cubicBezTo>
                      <a:pt x="59" y="3"/>
                      <a:pt x="59" y="3"/>
                      <a:pt x="59" y="3"/>
                    </a:cubicBezTo>
                    <a:cubicBezTo>
                      <a:pt x="59" y="3"/>
                      <a:pt x="59" y="3"/>
                      <a:pt x="59" y="3"/>
                    </a:cubicBezTo>
                    <a:cubicBezTo>
                      <a:pt x="59" y="2"/>
                      <a:pt x="59" y="2"/>
                      <a:pt x="59" y="2"/>
                    </a:cubicBezTo>
                    <a:cubicBezTo>
                      <a:pt x="59" y="2"/>
                      <a:pt x="59" y="2"/>
                      <a:pt x="60" y="1"/>
                    </a:cubicBezTo>
                    <a:cubicBezTo>
                      <a:pt x="60" y="1"/>
                      <a:pt x="60" y="1"/>
                      <a:pt x="60" y="1"/>
                    </a:cubicBezTo>
                    <a:cubicBezTo>
                      <a:pt x="60" y="1"/>
                      <a:pt x="60" y="1"/>
                      <a:pt x="60" y="1"/>
                    </a:cubicBezTo>
                    <a:cubicBezTo>
                      <a:pt x="60" y="0"/>
                      <a:pt x="60" y="0"/>
                      <a:pt x="60" y="0"/>
                    </a:cubicBezTo>
                    <a:cubicBezTo>
                      <a:pt x="68" y="1"/>
                      <a:pt x="75" y="3"/>
                      <a:pt x="82" y="6"/>
                    </a:cubicBezTo>
                    <a:cubicBezTo>
                      <a:pt x="82" y="6"/>
                      <a:pt x="82" y="6"/>
                      <a:pt x="82" y="6"/>
                    </a:cubicBezTo>
                    <a:cubicBezTo>
                      <a:pt x="82" y="6"/>
                      <a:pt x="82" y="6"/>
                      <a:pt x="82" y="6"/>
                    </a:cubicBezTo>
                    <a:cubicBezTo>
                      <a:pt x="82" y="6"/>
                      <a:pt x="82" y="6"/>
                      <a:pt x="82" y="6"/>
                    </a:cubicBezTo>
                    <a:cubicBezTo>
                      <a:pt x="82" y="6"/>
                      <a:pt x="82" y="6"/>
                      <a:pt x="82" y="6"/>
                    </a:cubicBezTo>
                    <a:cubicBezTo>
                      <a:pt x="82" y="6"/>
                      <a:pt x="82" y="6"/>
                      <a:pt x="82" y="6"/>
                    </a:cubicBezTo>
                    <a:cubicBezTo>
                      <a:pt x="82" y="6"/>
                      <a:pt x="82" y="6"/>
                      <a:pt x="82" y="6"/>
                    </a:cubicBezTo>
                    <a:cubicBezTo>
                      <a:pt x="82" y="7"/>
                      <a:pt x="82" y="7"/>
                      <a:pt x="82" y="7"/>
                    </a:cubicBezTo>
                    <a:cubicBezTo>
                      <a:pt x="82" y="7"/>
                      <a:pt x="82" y="7"/>
                      <a:pt x="82" y="7"/>
                    </a:cubicBezTo>
                    <a:cubicBezTo>
                      <a:pt x="82" y="7"/>
                      <a:pt x="82" y="7"/>
                      <a:pt x="82" y="7"/>
                    </a:cubicBezTo>
                    <a:cubicBezTo>
                      <a:pt x="82" y="7"/>
                      <a:pt x="82" y="7"/>
                      <a:pt x="82" y="7"/>
                    </a:cubicBezTo>
                    <a:cubicBezTo>
                      <a:pt x="82" y="7"/>
                      <a:pt x="82" y="7"/>
                      <a:pt x="82" y="7"/>
                    </a:cubicBezTo>
                    <a:cubicBezTo>
                      <a:pt x="82" y="8"/>
                      <a:pt x="82" y="8"/>
                      <a:pt x="82" y="8"/>
                    </a:cubicBezTo>
                    <a:cubicBezTo>
                      <a:pt x="82" y="8"/>
                      <a:pt x="82" y="8"/>
                      <a:pt x="82" y="8"/>
                    </a:cubicBezTo>
                    <a:cubicBezTo>
                      <a:pt x="82" y="8"/>
                      <a:pt x="82" y="9"/>
                      <a:pt x="82" y="9"/>
                    </a:cubicBezTo>
                    <a:cubicBezTo>
                      <a:pt x="82" y="9"/>
                      <a:pt x="82" y="9"/>
                      <a:pt x="82" y="9"/>
                    </a:cubicBezTo>
                    <a:cubicBezTo>
                      <a:pt x="83" y="9"/>
                      <a:pt x="83" y="10"/>
                      <a:pt x="83" y="10"/>
                    </a:cubicBezTo>
                    <a:cubicBezTo>
                      <a:pt x="83" y="10"/>
                      <a:pt x="83" y="10"/>
                      <a:pt x="83" y="10"/>
                    </a:cubicBezTo>
                    <a:cubicBezTo>
                      <a:pt x="83" y="10"/>
                      <a:pt x="83" y="10"/>
                      <a:pt x="83" y="10"/>
                    </a:cubicBezTo>
                    <a:cubicBezTo>
                      <a:pt x="83" y="10"/>
                      <a:pt x="83" y="10"/>
                      <a:pt x="83" y="10"/>
                    </a:cubicBezTo>
                    <a:cubicBezTo>
                      <a:pt x="83" y="10"/>
                      <a:pt x="83" y="10"/>
                      <a:pt x="83" y="10"/>
                    </a:cubicBezTo>
                    <a:cubicBezTo>
                      <a:pt x="83" y="11"/>
                      <a:pt x="83" y="11"/>
                      <a:pt x="83" y="11"/>
                    </a:cubicBezTo>
                    <a:cubicBezTo>
                      <a:pt x="83" y="10"/>
                      <a:pt x="83" y="10"/>
                      <a:pt x="83" y="10"/>
                    </a:cubicBezTo>
                    <a:cubicBezTo>
                      <a:pt x="81" y="10"/>
                      <a:pt x="81" y="10"/>
                      <a:pt x="81" y="10"/>
                    </a:cubicBezTo>
                    <a:cubicBezTo>
                      <a:pt x="81" y="10"/>
                      <a:pt x="81" y="10"/>
                      <a:pt x="81" y="10"/>
                    </a:cubicBezTo>
                    <a:cubicBezTo>
                      <a:pt x="81" y="10"/>
                      <a:pt x="81" y="10"/>
                      <a:pt x="81" y="10"/>
                    </a:cubicBezTo>
                    <a:cubicBezTo>
                      <a:pt x="81" y="10"/>
                      <a:pt x="81" y="11"/>
                      <a:pt x="81" y="11"/>
                    </a:cubicBezTo>
                    <a:cubicBezTo>
                      <a:pt x="81" y="11"/>
                      <a:pt x="81" y="11"/>
                      <a:pt x="81" y="11"/>
                    </a:cubicBezTo>
                    <a:cubicBezTo>
                      <a:pt x="81" y="11"/>
                      <a:pt x="81" y="11"/>
                      <a:pt x="81" y="11"/>
                    </a:cubicBezTo>
                    <a:cubicBezTo>
                      <a:pt x="80" y="11"/>
                      <a:pt x="80" y="11"/>
                      <a:pt x="80" y="11"/>
                    </a:cubicBezTo>
                    <a:cubicBezTo>
                      <a:pt x="80" y="11"/>
                      <a:pt x="80" y="11"/>
                      <a:pt x="80" y="11"/>
                    </a:cubicBezTo>
                    <a:cubicBezTo>
                      <a:pt x="80" y="11"/>
                      <a:pt x="80" y="11"/>
                      <a:pt x="80" y="11"/>
                    </a:cubicBezTo>
                    <a:cubicBezTo>
                      <a:pt x="79" y="11"/>
                      <a:pt x="79" y="11"/>
                      <a:pt x="79" y="11"/>
                    </a:cubicBezTo>
                    <a:cubicBezTo>
                      <a:pt x="79" y="11"/>
                      <a:pt x="79" y="11"/>
                      <a:pt x="79" y="11"/>
                    </a:cubicBezTo>
                    <a:cubicBezTo>
                      <a:pt x="79" y="11"/>
                      <a:pt x="79" y="11"/>
                      <a:pt x="79" y="11"/>
                    </a:cubicBezTo>
                    <a:cubicBezTo>
                      <a:pt x="79" y="11"/>
                      <a:pt x="79" y="11"/>
                      <a:pt x="79" y="11"/>
                    </a:cubicBezTo>
                    <a:cubicBezTo>
                      <a:pt x="78" y="11"/>
                      <a:pt x="78" y="11"/>
                      <a:pt x="78" y="12"/>
                    </a:cubicBezTo>
                    <a:cubicBezTo>
                      <a:pt x="77" y="12"/>
                      <a:pt x="77" y="12"/>
                      <a:pt x="77" y="13"/>
                    </a:cubicBezTo>
                    <a:cubicBezTo>
                      <a:pt x="77" y="13"/>
                      <a:pt x="77" y="13"/>
                      <a:pt x="77" y="13"/>
                    </a:cubicBezTo>
                    <a:cubicBezTo>
                      <a:pt x="77" y="13"/>
                      <a:pt x="77" y="13"/>
                      <a:pt x="77" y="13"/>
                    </a:cubicBezTo>
                    <a:cubicBezTo>
                      <a:pt x="77" y="13"/>
                      <a:pt x="76" y="13"/>
                      <a:pt x="76" y="14"/>
                    </a:cubicBezTo>
                    <a:cubicBezTo>
                      <a:pt x="76" y="14"/>
                      <a:pt x="76" y="14"/>
                      <a:pt x="76" y="14"/>
                    </a:cubicBezTo>
                    <a:cubicBezTo>
                      <a:pt x="76" y="14"/>
                      <a:pt x="76" y="14"/>
                      <a:pt x="76" y="14"/>
                    </a:cubicBezTo>
                    <a:cubicBezTo>
                      <a:pt x="77" y="15"/>
                      <a:pt x="77" y="16"/>
                      <a:pt x="78" y="16"/>
                    </a:cubicBezTo>
                    <a:cubicBezTo>
                      <a:pt x="78" y="16"/>
                      <a:pt x="78" y="17"/>
                      <a:pt x="79" y="17"/>
                    </a:cubicBezTo>
                    <a:cubicBezTo>
                      <a:pt x="79" y="18"/>
                      <a:pt x="80" y="19"/>
                      <a:pt x="80" y="20"/>
                    </a:cubicBezTo>
                    <a:cubicBezTo>
                      <a:pt x="80" y="20"/>
                      <a:pt x="80" y="20"/>
                      <a:pt x="80" y="20"/>
                    </a:cubicBezTo>
                    <a:cubicBezTo>
                      <a:pt x="81" y="20"/>
                      <a:pt x="81" y="20"/>
                      <a:pt x="81" y="20"/>
                    </a:cubicBezTo>
                    <a:cubicBezTo>
                      <a:pt x="81" y="20"/>
                      <a:pt x="81" y="20"/>
                      <a:pt x="81" y="19"/>
                    </a:cubicBezTo>
                    <a:cubicBezTo>
                      <a:pt x="81" y="19"/>
                      <a:pt x="81" y="19"/>
                      <a:pt x="81" y="19"/>
                    </a:cubicBezTo>
                    <a:cubicBezTo>
                      <a:pt x="81" y="19"/>
                      <a:pt x="81" y="19"/>
                      <a:pt x="81" y="19"/>
                    </a:cubicBezTo>
                    <a:cubicBezTo>
                      <a:pt x="81" y="19"/>
                      <a:pt x="81" y="19"/>
                      <a:pt x="81" y="19"/>
                    </a:cubicBezTo>
                    <a:cubicBezTo>
                      <a:pt x="83" y="19"/>
                      <a:pt x="83" y="19"/>
                      <a:pt x="83" y="19"/>
                    </a:cubicBezTo>
                    <a:cubicBezTo>
                      <a:pt x="83" y="19"/>
                      <a:pt x="83" y="19"/>
                      <a:pt x="83" y="19"/>
                    </a:cubicBezTo>
                    <a:cubicBezTo>
                      <a:pt x="83" y="19"/>
                      <a:pt x="83" y="19"/>
                      <a:pt x="83" y="19"/>
                    </a:cubicBezTo>
                    <a:cubicBezTo>
                      <a:pt x="83" y="19"/>
                      <a:pt x="83" y="19"/>
                      <a:pt x="83" y="18"/>
                    </a:cubicBezTo>
                    <a:cubicBezTo>
                      <a:pt x="83" y="18"/>
                      <a:pt x="84" y="18"/>
                      <a:pt x="84" y="18"/>
                    </a:cubicBezTo>
                    <a:cubicBezTo>
                      <a:pt x="84" y="18"/>
                      <a:pt x="84" y="18"/>
                      <a:pt x="84" y="18"/>
                    </a:cubicBezTo>
                    <a:cubicBezTo>
                      <a:pt x="84" y="18"/>
                      <a:pt x="84" y="18"/>
                      <a:pt x="84" y="19"/>
                    </a:cubicBezTo>
                    <a:cubicBezTo>
                      <a:pt x="84" y="19"/>
                      <a:pt x="84" y="19"/>
                      <a:pt x="84" y="19"/>
                    </a:cubicBezTo>
                    <a:cubicBezTo>
                      <a:pt x="84" y="19"/>
                      <a:pt x="85" y="19"/>
                      <a:pt x="85" y="19"/>
                    </a:cubicBezTo>
                    <a:cubicBezTo>
                      <a:pt x="85" y="19"/>
                      <a:pt x="85" y="19"/>
                      <a:pt x="85" y="19"/>
                    </a:cubicBezTo>
                    <a:cubicBezTo>
                      <a:pt x="85" y="19"/>
                      <a:pt x="85" y="19"/>
                      <a:pt x="85" y="19"/>
                    </a:cubicBezTo>
                    <a:cubicBezTo>
                      <a:pt x="85" y="19"/>
                      <a:pt x="85" y="19"/>
                      <a:pt x="85" y="19"/>
                    </a:cubicBezTo>
                    <a:cubicBezTo>
                      <a:pt x="85" y="19"/>
                      <a:pt x="86" y="19"/>
                      <a:pt x="86" y="19"/>
                    </a:cubicBezTo>
                    <a:cubicBezTo>
                      <a:pt x="86" y="19"/>
                      <a:pt x="86" y="19"/>
                      <a:pt x="86" y="20"/>
                    </a:cubicBezTo>
                    <a:cubicBezTo>
                      <a:pt x="86" y="20"/>
                      <a:pt x="86" y="20"/>
                      <a:pt x="86" y="20"/>
                    </a:cubicBezTo>
                    <a:cubicBezTo>
                      <a:pt x="86" y="20"/>
                      <a:pt x="86" y="20"/>
                      <a:pt x="86" y="20"/>
                    </a:cubicBezTo>
                    <a:cubicBezTo>
                      <a:pt x="87" y="20"/>
                      <a:pt x="87" y="20"/>
                      <a:pt x="87" y="20"/>
                    </a:cubicBezTo>
                    <a:cubicBezTo>
                      <a:pt x="87" y="20"/>
                      <a:pt x="87" y="20"/>
                      <a:pt x="87" y="20"/>
                    </a:cubicBezTo>
                    <a:cubicBezTo>
                      <a:pt x="87" y="20"/>
                      <a:pt x="87" y="20"/>
                      <a:pt x="87" y="20"/>
                    </a:cubicBezTo>
                    <a:cubicBezTo>
                      <a:pt x="87" y="20"/>
                      <a:pt x="87" y="20"/>
                      <a:pt x="87" y="20"/>
                    </a:cubicBezTo>
                    <a:cubicBezTo>
                      <a:pt x="88" y="20"/>
                      <a:pt x="88" y="20"/>
                      <a:pt x="88" y="21"/>
                    </a:cubicBezTo>
                    <a:cubicBezTo>
                      <a:pt x="88" y="21"/>
                      <a:pt x="88" y="21"/>
                      <a:pt x="88" y="21"/>
                    </a:cubicBezTo>
                    <a:cubicBezTo>
                      <a:pt x="88" y="23"/>
                      <a:pt x="88" y="23"/>
                      <a:pt x="88" y="23"/>
                    </a:cubicBezTo>
                    <a:cubicBezTo>
                      <a:pt x="89" y="23"/>
                      <a:pt x="89" y="23"/>
                      <a:pt x="89" y="23"/>
                    </a:cubicBezTo>
                    <a:cubicBezTo>
                      <a:pt x="89" y="23"/>
                      <a:pt x="89" y="23"/>
                      <a:pt x="89" y="23"/>
                    </a:cubicBezTo>
                    <a:cubicBezTo>
                      <a:pt x="89" y="23"/>
                      <a:pt x="89" y="23"/>
                      <a:pt x="89" y="23"/>
                    </a:cubicBezTo>
                    <a:cubicBezTo>
                      <a:pt x="89" y="23"/>
                      <a:pt x="89" y="23"/>
                      <a:pt x="89" y="23"/>
                    </a:cubicBezTo>
                    <a:cubicBezTo>
                      <a:pt x="89" y="24"/>
                      <a:pt x="89" y="24"/>
                      <a:pt x="89" y="24"/>
                    </a:cubicBezTo>
                    <a:cubicBezTo>
                      <a:pt x="90" y="24"/>
                      <a:pt x="90" y="24"/>
                      <a:pt x="90" y="24"/>
                    </a:cubicBezTo>
                    <a:cubicBezTo>
                      <a:pt x="90" y="23"/>
                      <a:pt x="90" y="23"/>
                      <a:pt x="90" y="23"/>
                    </a:cubicBezTo>
                    <a:cubicBezTo>
                      <a:pt x="90" y="23"/>
                      <a:pt x="90" y="23"/>
                      <a:pt x="90" y="23"/>
                    </a:cubicBezTo>
                    <a:cubicBezTo>
                      <a:pt x="90" y="23"/>
                      <a:pt x="90" y="23"/>
                      <a:pt x="90" y="23"/>
                    </a:cubicBezTo>
                    <a:cubicBezTo>
                      <a:pt x="90" y="23"/>
                      <a:pt x="91" y="22"/>
                      <a:pt x="91" y="22"/>
                    </a:cubicBezTo>
                    <a:cubicBezTo>
                      <a:pt x="91" y="22"/>
                      <a:pt x="91" y="22"/>
                      <a:pt x="91" y="22"/>
                    </a:cubicBezTo>
                    <a:cubicBezTo>
                      <a:pt x="91" y="20"/>
                      <a:pt x="91" y="20"/>
                      <a:pt x="91" y="20"/>
                    </a:cubicBezTo>
                    <a:cubicBezTo>
                      <a:pt x="91" y="20"/>
                      <a:pt x="90" y="20"/>
                      <a:pt x="90" y="20"/>
                    </a:cubicBezTo>
                    <a:cubicBezTo>
                      <a:pt x="90" y="20"/>
                      <a:pt x="90" y="20"/>
                      <a:pt x="90" y="20"/>
                    </a:cubicBezTo>
                    <a:cubicBezTo>
                      <a:pt x="90" y="19"/>
                      <a:pt x="90" y="19"/>
                      <a:pt x="89" y="19"/>
                    </a:cubicBezTo>
                    <a:cubicBezTo>
                      <a:pt x="89" y="19"/>
                      <a:pt x="89" y="19"/>
                      <a:pt x="89" y="19"/>
                    </a:cubicBezTo>
                    <a:cubicBezTo>
                      <a:pt x="89" y="19"/>
                      <a:pt x="90" y="19"/>
                      <a:pt x="90" y="19"/>
                    </a:cubicBezTo>
                    <a:cubicBezTo>
                      <a:pt x="90" y="19"/>
                      <a:pt x="90" y="19"/>
                      <a:pt x="90" y="19"/>
                    </a:cubicBezTo>
                    <a:cubicBezTo>
                      <a:pt x="90" y="19"/>
                      <a:pt x="90" y="19"/>
                      <a:pt x="90" y="19"/>
                    </a:cubicBezTo>
                    <a:cubicBezTo>
                      <a:pt x="90" y="19"/>
                      <a:pt x="90" y="19"/>
                      <a:pt x="90" y="19"/>
                    </a:cubicBezTo>
                    <a:cubicBezTo>
                      <a:pt x="90" y="19"/>
                      <a:pt x="90" y="19"/>
                      <a:pt x="90" y="19"/>
                    </a:cubicBezTo>
                    <a:cubicBezTo>
                      <a:pt x="90" y="19"/>
                      <a:pt x="90" y="19"/>
                      <a:pt x="90" y="19"/>
                    </a:cubicBezTo>
                    <a:cubicBezTo>
                      <a:pt x="90" y="19"/>
                      <a:pt x="90" y="19"/>
                      <a:pt x="91" y="19"/>
                    </a:cubicBezTo>
                    <a:cubicBezTo>
                      <a:pt x="91" y="19"/>
                      <a:pt x="91" y="19"/>
                      <a:pt x="91" y="19"/>
                    </a:cubicBezTo>
                    <a:cubicBezTo>
                      <a:pt x="91" y="19"/>
                      <a:pt x="91" y="19"/>
                      <a:pt x="91" y="19"/>
                    </a:cubicBezTo>
                    <a:cubicBezTo>
                      <a:pt x="91" y="19"/>
                      <a:pt x="91" y="19"/>
                      <a:pt x="91" y="19"/>
                    </a:cubicBezTo>
                    <a:cubicBezTo>
                      <a:pt x="91" y="20"/>
                      <a:pt x="91" y="20"/>
                      <a:pt x="91" y="20"/>
                    </a:cubicBezTo>
                    <a:cubicBezTo>
                      <a:pt x="91" y="20"/>
                      <a:pt x="91" y="20"/>
                      <a:pt x="91" y="20"/>
                    </a:cubicBezTo>
                    <a:cubicBezTo>
                      <a:pt x="91" y="21"/>
                      <a:pt x="92" y="21"/>
                      <a:pt x="92" y="21"/>
                    </a:cubicBezTo>
                    <a:cubicBezTo>
                      <a:pt x="92" y="21"/>
                      <a:pt x="92" y="21"/>
                      <a:pt x="92" y="21"/>
                    </a:cubicBezTo>
                    <a:cubicBezTo>
                      <a:pt x="92" y="21"/>
                      <a:pt x="92" y="21"/>
                      <a:pt x="92" y="21"/>
                    </a:cubicBezTo>
                    <a:cubicBezTo>
                      <a:pt x="92" y="21"/>
                      <a:pt x="92" y="21"/>
                      <a:pt x="92" y="21"/>
                    </a:cubicBezTo>
                    <a:cubicBezTo>
                      <a:pt x="92" y="21"/>
                      <a:pt x="92" y="21"/>
                      <a:pt x="92" y="21"/>
                    </a:cubicBezTo>
                    <a:cubicBezTo>
                      <a:pt x="92" y="21"/>
                      <a:pt x="92" y="22"/>
                      <a:pt x="93" y="22"/>
                    </a:cubicBezTo>
                    <a:cubicBezTo>
                      <a:pt x="93" y="22"/>
                      <a:pt x="93" y="22"/>
                      <a:pt x="93" y="22"/>
                    </a:cubicBezTo>
                    <a:cubicBezTo>
                      <a:pt x="93" y="22"/>
                      <a:pt x="93" y="22"/>
                      <a:pt x="93" y="22"/>
                    </a:cubicBezTo>
                    <a:cubicBezTo>
                      <a:pt x="93" y="22"/>
                      <a:pt x="93" y="22"/>
                      <a:pt x="93" y="22"/>
                    </a:cubicBezTo>
                    <a:cubicBezTo>
                      <a:pt x="93" y="22"/>
                      <a:pt x="94" y="22"/>
                      <a:pt x="94" y="22"/>
                    </a:cubicBezTo>
                    <a:cubicBezTo>
                      <a:pt x="94" y="21"/>
                      <a:pt x="94" y="21"/>
                      <a:pt x="94" y="21"/>
                    </a:cubicBezTo>
                    <a:cubicBezTo>
                      <a:pt x="94" y="21"/>
                      <a:pt x="94" y="21"/>
                      <a:pt x="94" y="21"/>
                    </a:cubicBezTo>
                    <a:cubicBezTo>
                      <a:pt x="94" y="21"/>
                      <a:pt x="94" y="20"/>
                      <a:pt x="94" y="20"/>
                    </a:cubicBezTo>
                    <a:cubicBezTo>
                      <a:pt x="94" y="19"/>
                      <a:pt x="94" y="18"/>
                      <a:pt x="93" y="18"/>
                    </a:cubicBezTo>
                    <a:cubicBezTo>
                      <a:pt x="93" y="17"/>
                      <a:pt x="93" y="17"/>
                      <a:pt x="93" y="17"/>
                    </a:cubicBezTo>
                    <a:cubicBezTo>
                      <a:pt x="93" y="17"/>
                      <a:pt x="93" y="17"/>
                      <a:pt x="93" y="17"/>
                    </a:cubicBezTo>
                    <a:cubicBezTo>
                      <a:pt x="93" y="17"/>
                      <a:pt x="93" y="17"/>
                      <a:pt x="93" y="17"/>
                    </a:cubicBezTo>
                    <a:cubicBezTo>
                      <a:pt x="93" y="17"/>
                      <a:pt x="93" y="17"/>
                      <a:pt x="93" y="16"/>
                    </a:cubicBezTo>
                    <a:cubicBezTo>
                      <a:pt x="93" y="16"/>
                      <a:pt x="93" y="16"/>
                      <a:pt x="93" y="16"/>
                    </a:cubicBezTo>
                    <a:cubicBezTo>
                      <a:pt x="93" y="16"/>
                      <a:pt x="93" y="16"/>
                      <a:pt x="93" y="16"/>
                    </a:cubicBezTo>
                    <a:cubicBezTo>
                      <a:pt x="94" y="16"/>
                      <a:pt x="94" y="16"/>
                      <a:pt x="94" y="17"/>
                    </a:cubicBezTo>
                    <a:cubicBezTo>
                      <a:pt x="95" y="17"/>
                      <a:pt x="95" y="17"/>
                      <a:pt x="95" y="17"/>
                    </a:cubicBezTo>
                    <a:cubicBezTo>
                      <a:pt x="95" y="17"/>
                      <a:pt x="95" y="17"/>
                      <a:pt x="95" y="17"/>
                    </a:cubicBezTo>
                    <a:cubicBezTo>
                      <a:pt x="95" y="17"/>
                      <a:pt x="95" y="17"/>
                      <a:pt x="96" y="17"/>
                    </a:cubicBezTo>
                    <a:cubicBezTo>
                      <a:pt x="96" y="17"/>
                      <a:pt x="96" y="17"/>
                      <a:pt x="96" y="17"/>
                    </a:cubicBezTo>
                    <a:cubicBezTo>
                      <a:pt x="96" y="17"/>
                      <a:pt x="96" y="18"/>
                      <a:pt x="96" y="18"/>
                    </a:cubicBezTo>
                    <a:cubicBezTo>
                      <a:pt x="96" y="18"/>
                      <a:pt x="96" y="18"/>
                      <a:pt x="96" y="18"/>
                    </a:cubicBezTo>
                    <a:cubicBezTo>
                      <a:pt x="97" y="18"/>
                      <a:pt x="97" y="18"/>
                      <a:pt x="97" y="19"/>
                    </a:cubicBezTo>
                    <a:cubicBezTo>
                      <a:pt x="97" y="19"/>
                      <a:pt x="97" y="19"/>
                      <a:pt x="97" y="19"/>
                    </a:cubicBezTo>
                    <a:cubicBezTo>
                      <a:pt x="97" y="19"/>
                      <a:pt x="97" y="19"/>
                      <a:pt x="97" y="19"/>
                    </a:cubicBezTo>
                    <a:cubicBezTo>
                      <a:pt x="96" y="19"/>
                      <a:pt x="96" y="19"/>
                      <a:pt x="96" y="19"/>
                    </a:cubicBezTo>
                    <a:cubicBezTo>
                      <a:pt x="96" y="19"/>
                      <a:pt x="96" y="19"/>
                      <a:pt x="96" y="20"/>
                    </a:cubicBezTo>
                    <a:cubicBezTo>
                      <a:pt x="96" y="20"/>
                      <a:pt x="96" y="20"/>
                      <a:pt x="96" y="20"/>
                    </a:cubicBezTo>
                    <a:cubicBezTo>
                      <a:pt x="96" y="20"/>
                      <a:pt x="96" y="20"/>
                      <a:pt x="96" y="20"/>
                    </a:cubicBezTo>
                    <a:cubicBezTo>
                      <a:pt x="96" y="20"/>
                      <a:pt x="96" y="20"/>
                      <a:pt x="96" y="20"/>
                    </a:cubicBezTo>
                    <a:cubicBezTo>
                      <a:pt x="95" y="20"/>
                      <a:pt x="95" y="20"/>
                      <a:pt x="95" y="20"/>
                    </a:cubicBezTo>
                    <a:cubicBezTo>
                      <a:pt x="95" y="20"/>
                      <a:pt x="95" y="20"/>
                      <a:pt x="95" y="20"/>
                    </a:cubicBezTo>
                    <a:cubicBezTo>
                      <a:pt x="95" y="21"/>
                      <a:pt x="95" y="21"/>
                      <a:pt x="96" y="21"/>
                    </a:cubicBezTo>
                    <a:cubicBezTo>
                      <a:pt x="96" y="22"/>
                      <a:pt x="96" y="22"/>
                      <a:pt x="96" y="22"/>
                    </a:cubicBezTo>
                    <a:cubicBezTo>
                      <a:pt x="96" y="22"/>
                      <a:pt x="96" y="22"/>
                      <a:pt x="96" y="22"/>
                    </a:cubicBezTo>
                    <a:cubicBezTo>
                      <a:pt x="96" y="22"/>
                      <a:pt x="96" y="22"/>
                      <a:pt x="96" y="22"/>
                    </a:cubicBezTo>
                    <a:cubicBezTo>
                      <a:pt x="96" y="22"/>
                      <a:pt x="96" y="22"/>
                      <a:pt x="96" y="22"/>
                    </a:cubicBezTo>
                    <a:cubicBezTo>
                      <a:pt x="96" y="22"/>
                      <a:pt x="96" y="23"/>
                      <a:pt x="97" y="23"/>
                    </a:cubicBezTo>
                    <a:cubicBezTo>
                      <a:pt x="97" y="23"/>
                      <a:pt x="97" y="23"/>
                      <a:pt x="97" y="23"/>
                    </a:cubicBezTo>
                    <a:cubicBezTo>
                      <a:pt x="97" y="23"/>
                      <a:pt x="97" y="23"/>
                      <a:pt x="97" y="23"/>
                    </a:cubicBezTo>
                    <a:cubicBezTo>
                      <a:pt x="97" y="23"/>
                      <a:pt x="97" y="23"/>
                      <a:pt x="97" y="23"/>
                    </a:cubicBezTo>
                    <a:cubicBezTo>
                      <a:pt x="97" y="23"/>
                      <a:pt x="97" y="23"/>
                      <a:pt x="97" y="23"/>
                    </a:cubicBezTo>
                    <a:cubicBezTo>
                      <a:pt x="98" y="24"/>
                      <a:pt x="98" y="24"/>
                      <a:pt x="98" y="24"/>
                    </a:cubicBezTo>
                    <a:cubicBezTo>
                      <a:pt x="98" y="24"/>
                      <a:pt x="98" y="24"/>
                      <a:pt x="98" y="24"/>
                    </a:cubicBezTo>
                    <a:cubicBezTo>
                      <a:pt x="98" y="24"/>
                      <a:pt x="99" y="24"/>
                      <a:pt x="99" y="24"/>
                    </a:cubicBezTo>
                    <a:cubicBezTo>
                      <a:pt x="99" y="24"/>
                      <a:pt x="99" y="24"/>
                      <a:pt x="99" y="24"/>
                    </a:cubicBezTo>
                    <a:cubicBezTo>
                      <a:pt x="99" y="24"/>
                      <a:pt x="99" y="24"/>
                      <a:pt x="99" y="24"/>
                    </a:cubicBezTo>
                    <a:cubicBezTo>
                      <a:pt x="99" y="24"/>
                      <a:pt x="99" y="24"/>
                      <a:pt x="99" y="24"/>
                    </a:cubicBezTo>
                    <a:cubicBezTo>
                      <a:pt x="99" y="24"/>
                      <a:pt x="99" y="23"/>
                      <a:pt x="100" y="23"/>
                    </a:cubicBezTo>
                    <a:cubicBezTo>
                      <a:pt x="100" y="23"/>
                      <a:pt x="100" y="23"/>
                      <a:pt x="100" y="23"/>
                    </a:cubicBezTo>
                    <a:cubicBezTo>
                      <a:pt x="100" y="24"/>
                      <a:pt x="100" y="24"/>
                      <a:pt x="100" y="24"/>
                    </a:cubicBezTo>
                    <a:cubicBezTo>
                      <a:pt x="100" y="24"/>
                      <a:pt x="100" y="24"/>
                      <a:pt x="100" y="24"/>
                    </a:cubicBezTo>
                    <a:cubicBezTo>
                      <a:pt x="100" y="24"/>
                      <a:pt x="100" y="24"/>
                      <a:pt x="100" y="24"/>
                    </a:cubicBezTo>
                    <a:cubicBezTo>
                      <a:pt x="100" y="24"/>
                      <a:pt x="100" y="24"/>
                      <a:pt x="100" y="24"/>
                    </a:cubicBezTo>
                    <a:cubicBezTo>
                      <a:pt x="100" y="24"/>
                      <a:pt x="100" y="24"/>
                      <a:pt x="100" y="24"/>
                    </a:cubicBezTo>
                    <a:cubicBezTo>
                      <a:pt x="100" y="24"/>
                      <a:pt x="100" y="24"/>
                      <a:pt x="100" y="24"/>
                    </a:cubicBezTo>
                    <a:cubicBezTo>
                      <a:pt x="100" y="24"/>
                      <a:pt x="100" y="24"/>
                      <a:pt x="100" y="24"/>
                    </a:cubicBezTo>
                    <a:cubicBezTo>
                      <a:pt x="100" y="24"/>
                      <a:pt x="100" y="24"/>
                      <a:pt x="100" y="24"/>
                    </a:cubicBezTo>
                    <a:cubicBezTo>
                      <a:pt x="100" y="24"/>
                      <a:pt x="100" y="24"/>
                      <a:pt x="100" y="24"/>
                    </a:cubicBezTo>
                    <a:cubicBezTo>
                      <a:pt x="100" y="25"/>
                      <a:pt x="100" y="25"/>
                      <a:pt x="100" y="25"/>
                    </a:cubicBezTo>
                    <a:cubicBezTo>
                      <a:pt x="100" y="25"/>
                      <a:pt x="100" y="25"/>
                      <a:pt x="100" y="25"/>
                    </a:cubicBezTo>
                    <a:cubicBezTo>
                      <a:pt x="100" y="25"/>
                      <a:pt x="100" y="26"/>
                      <a:pt x="101" y="26"/>
                    </a:cubicBezTo>
                    <a:cubicBezTo>
                      <a:pt x="101" y="26"/>
                      <a:pt x="101" y="26"/>
                      <a:pt x="101" y="26"/>
                    </a:cubicBezTo>
                    <a:cubicBezTo>
                      <a:pt x="101" y="26"/>
                      <a:pt x="101" y="26"/>
                      <a:pt x="101" y="26"/>
                    </a:cubicBezTo>
                    <a:cubicBezTo>
                      <a:pt x="101" y="26"/>
                      <a:pt x="101" y="26"/>
                      <a:pt x="101" y="26"/>
                    </a:cubicBezTo>
                    <a:cubicBezTo>
                      <a:pt x="101" y="27"/>
                      <a:pt x="101" y="27"/>
                      <a:pt x="101" y="27"/>
                    </a:cubicBezTo>
                    <a:cubicBezTo>
                      <a:pt x="101" y="27"/>
                      <a:pt x="101" y="27"/>
                      <a:pt x="101" y="27"/>
                    </a:cubicBezTo>
                    <a:cubicBezTo>
                      <a:pt x="101" y="27"/>
                      <a:pt x="101" y="27"/>
                      <a:pt x="101" y="27"/>
                    </a:cubicBezTo>
                    <a:cubicBezTo>
                      <a:pt x="101" y="27"/>
                      <a:pt x="101" y="27"/>
                      <a:pt x="101" y="27"/>
                    </a:cubicBezTo>
                    <a:cubicBezTo>
                      <a:pt x="101" y="27"/>
                      <a:pt x="101" y="27"/>
                      <a:pt x="101" y="27"/>
                    </a:cubicBezTo>
                    <a:cubicBezTo>
                      <a:pt x="101" y="27"/>
                      <a:pt x="101" y="28"/>
                      <a:pt x="101" y="28"/>
                    </a:cubicBezTo>
                    <a:cubicBezTo>
                      <a:pt x="101" y="28"/>
                      <a:pt x="101" y="27"/>
                      <a:pt x="101" y="27"/>
                    </a:cubicBezTo>
                    <a:cubicBezTo>
                      <a:pt x="100" y="27"/>
                      <a:pt x="100" y="27"/>
                      <a:pt x="100" y="27"/>
                    </a:cubicBezTo>
                    <a:cubicBezTo>
                      <a:pt x="100" y="28"/>
                      <a:pt x="100" y="28"/>
                      <a:pt x="100" y="28"/>
                    </a:cubicBezTo>
                    <a:cubicBezTo>
                      <a:pt x="100" y="28"/>
                      <a:pt x="100" y="28"/>
                      <a:pt x="100" y="28"/>
                    </a:cubicBezTo>
                    <a:cubicBezTo>
                      <a:pt x="100" y="28"/>
                      <a:pt x="100" y="28"/>
                      <a:pt x="100" y="28"/>
                    </a:cubicBezTo>
                    <a:cubicBezTo>
                      <a:pt x="100" y="28"/>
                      <a:pt x="99" y="28"/>
                      <a:pt x="99" y="28"/>
                    </a:cubicBezTo>
                    <a:cubicBezTo>
                      <a:pt x="99" y="27"/>
                      <a:pt x="99" y="27"/>
                      <a:pt x="99" y="27"/>
                    </a:cubicBezTo>
                    <a:cubicBezTo>
                      <a:pt x="99" y="27"/>
                      <a:pt x="99" y="27"/>
                      <a:pt x="98" y="27"/>
                    </a:cubicBezTo>
                    <a:cubicBezTo>
                      <a:pt x="98" y="27"/>
                      <a:pt x="98" y="27"/>
                      <a:pt x="98" y="27"/>
                    </a:cubicBezTo>
                    <a:cubicBezTo>
                      <a:pt x="98" y="27"/>
                      <a:pt x="98" y="27"/>
                      <a:pt x="98" y="27"/>
                    </a:cubicBezTo>
                    <a:cubicBezTo>
                      <a:pt x="98" y="27"/>
                      <a:pt x="98" y="27"/>
                      <a:pt x="98" y="27"/>
                    </a:cubicBezTo>
                    <a:cubicBezTo>
                      <a:pt x="98" y="27"/>
                      <a:pt x="98" y="27"/>
                      <a:pt x="98" y="27"/>
                    </a:cubicBezTo>
                    <a:cubicBezTo>
                      <a:pt x="98" y="27"/>
                      <a:pt x="98" y="27"/>
                      <a:pt x="98" y="27"/>
                    </a:cubicBezTo>
                    <a:cubicBezTo>
                      <a:pt x="97" y="27"/>
                      <a:pt x="97" y="27"/>
                      <a:pt x="97" y="27"/>
                    </a:cubicBezTo>
                    <a:cubicBezTo>
                      <a:pt x="97" y="27"/>
                      <a:pt x="97" y="27"/>
                      <a:pt x="97" y="26"/>
                    </a:cubicBezTo>
                    <a:cubicBezTo>
                      <a:pt x="96" y="26"/>
                      <a:pt x="96" y="26"/>
                      <a:pt x="96" y="26"/>
                    </a:cubicBezTo>
                    <a:cubicBezTo>
                      <a:pt x="96" y="27"/>
                      <a:pt x="96" y="27"/>
                      <a:pt x="96" y="27"/>
                    </a:cubicBezTo>
                    <a:cubicBezTo>
                      <a:pt x="96" y="27"/>
                      <a:pt x="96" y="28"/>
                      <a:pt x="96" y="28"/>
                    </a:cubicBezTo>
                    <a:cubicBezTo>
                      <a:pt x="96" y="28"/>
                      <a:pt x="96" y="28"/>
                      <a:pt x="96" y="28"/>
                    </a:cubicBezTo>
                    <a:cubicBezTo>
                      <a:pt x="96" y="28"/>
                      <a:pt x="96" y="28"/>
                      <a:pt x="95" y="28"/>
                    </a:cubicBezTo>
                    <a:cubicBezTo>
                      <a:pt x="95" y="28"/>
                      <a:pt x="95" y="28"/>
                      <a:pt x="95" y="28"/>
                    </a:cubicBezTo>
                    <a:cubicBezTo>
                      <a:pt x="95" y="28"/>
                      <a:pt x="95" y="28"/>
                      <a:pt x="95" y="28"/>
                    </a:cubicBezTo>
                    <a:cubicBezTo>
                      <a:pt x="95" y="28"/>
                      <a:pt x="95" y="28"/>
                      <a:pt x="95" y="28"/>
                    </a:cubicBezTo>
                    <a:cubicBezTo>
                      <a:pt x="95" y="27"/>
                      <a:pt x="95" y="27"/>
                      <a:pt x="95" y="27"/>
                    </a:cubicBezTo>
                    <a:cubicBezTo>
                      <a:pt x="94" y="27"/>
                      <a:pt x="94" y="27"/>
                      <a:pt x="94" y="27"/>
                    </a:cubicBezTo>
                    <a:cubicBezTo>
                      <a:pt x="94" y="27"/>
                      <a:pt x="94" y="27"/>
                      <a:pt x="94" y="27"/>
                    </a:cubicBezTo>
                    <a:cubicBezTo>
                      <a:pt x="94" y="27"/>
                      <a:pt x="94" y="27"/>
                      <a:pt x="94" y="27"/>
                    </a:cubicBezTo>
                    <a:cubicBezTo>
                      <a:pt x="94" y="27"/>
                      <a:pt x="94" y="27"/>
                      <a:pt x="94" y="27"/>
                    </a:cubicBezTo>
                    <a:cubicBezTo>
                      <a:pt x="94" y="27"/>
                      <a:pt x="94" y="27"/>
                      <a:pt x="94" y="27"/>
                    </a:cubicBezTo>
                    <a:cubicBezTo>
                      <a:pt x="94" y="27"/>
                      <a:pt x="94" y="27"/>
                      <a:pt x="94" y="27"/>
                    </a:cubicBezTo>
                    <a:cubicBezTo>
                      <a:pt x="93" y="27"/>
                      <a:pt x="93" y="27"/>
                      <a:pt x="93" y="27"/>
                    </a:cubicBezTo>
                    <a:cubicBezTo>
                      <a:pt x="93" y="27"/>
                      <a:pt x="93" y="27"/>
                      <a:pt x="93" y="27"/>
                    </a:cubicBezTo>
                    <a:cubicBezTo>
                      <a:pt x="93" y="27"/>
                      <a:pt x="93" y="27"/>
                      <a:pt x="93" y="27"/>
                    </a:cubicBezTo>
                    <a:cubicBezTo>
                      <a:pt x="93" y="27"/>
                      <a:pt x="93" y="27"/>
                      <a:pt x="93" y="27"/>
                    </a:cubicBezTo>
                    <a:cubicBezTo>
                      <a:pt x="93" y="26"/>
                      <a:pt x="93" y="26"/>
                      <a:pt x="93" y="26"/>
                    </a:cubicBezTo>
                    <a:cubicBezTo>
                      <a:pt x="93" y="26"/>
                      <a:pt x="93" y="26"/>
                      <a:pt x="93" y="26"/>
                    </a:cubicBezTo>
                    <a:cubicBezTo>
                      <a:pt x="93" y="26"/>
                      <a:pt x="93" y="26"/>
                      <a:pt x="93" y="26"/>
                    </a:cubicBezTo>
                    <a:cubicBezTo>
                      <a:pt x="92" y="26"/>
                      <a:pt x="92" y="26"/>
                      <a:pt x="92" y="26"/>
                    </a:cubicBezTo>
                    <a:cubicBezTo>
                      <a:pt x="92" y="26"/>
                      <a:pt x="92" y="26"/>
                      <a:pt x="92" y="26"/>
                    </a:cubicBezTo>
                    <a:cubicBezTo>
                      <a:pt x="92" y="26"/>
                      <a:pt x="92" y="26"/>
                      <a:pt x="92" y="26"/>
                    </a:cubicBezTo>
                    <a:cubicBezTo>
                      <a:pt x="92" y="26"/>
                      <a:pt x="92" y="26"/>
                      <a:pt x="92" y="26"/>
                    </a:cubicBezTo>
                    <a:cubicBezTo>
                      <a:pt x="91" y="26"/>
                      <a:pt x="91" y="26"/>
                      <a:pt x="91" y="26"/>
                    </a:cubicBezTo>
                    <a:cubicBezTo>
                      <a:pt x="91" y="26"/>
                      <a:pt x="91" y="26"/>
                      <a:pt x="91" y="26"/>
                    </a:cubicBezTo>
                    <a:cubicBezTo>
                      <a:pt x="91" y="26"/>
                      <a:pt x="91" y="26"/>
                      <a:pt x="91" y="26"/>
                    </a:cubicBezTo>
                    <a:cubicBezTo>
                      <a:pt x="90" y="26"/>
                      <a:pt x="90" y="26"/>
                      <a:pt x="90" y="26"/>
                    </a:cubicBezTo>
                    <a:cubicBezTo>
                      <a:pt x="90" y="26"/>
                      <a:pt x="90" y="26"/>
                      <a:pt x="90" y="26"/>
                    </a:cubicBezTo>
                    <a:cubicBezTo>
                      <a:pt x="90" y="26"/>
                      <a:pt x="90" y="26"/>
                      <a:pt x="90" y="26"/>
                    </a:cubicBezTo>
                    <a:cubicBezTo>
                      <a:pt x="90" y="26"/>
                      <a:pt x="90" y="26"/>
                      <a:pt x="90" y="25"/>
                    </a:cubicBezTo>
                    <a:cubicBezTo>
                      <a:pt x="90" y="25"/>
                      <a:pt x="90" y="25"/>
                      <a:pt x="90" y="25"/>
                    </a:cubicBezTo>
                    <a:cubicBezTo>
                      <a:pt x="89" y="25"/>
                      <a:pt x="89" y="25"/>
                      <a:pt x="89" y="25"/>
                    </a:cubicBezTo>
                    <a:cubicBezTo>
                      <a:pt x="89" y="25"/>
                      <a:pt x="89" y="25"/>
                      <a:pt x="89" y="25"/>
                    </a:cubicBezTo>
                    <a:cubicBezTo>
                      <a:pt x="89" y="25"/>
                      <a:pt x="89" y="25"/>
                      <a:pt x="89" y="25"/>
                    </a:cubicBezTo>
                    <a:cubicBezTo>
                      <a:pt x="89" y="25"/>
                      <a:pt x="89" y="25"/>
                      <a:pt x="89" y="25"/>
                    </a:cubicBezTo>
                    <a:cubicBezTo>
                      <a:pt x="89" y="24"/>
                      <a:pt x="89" y="24"/>
                      <a:pt x="89" y="24"/>
                    </a:cubicBezTo>
                    <a:cubicBezTo>
                      <a:pt x="89" y="24"/>
                      <a:pt x="89" y="24"/>
                      <a:pt x="89" y="24"/>
                    </a:cubicBezTo>
                    <a:cubicBezTo>
                      <a:pt x="89" y="24"/>
                      <a:pt x="89" y="24"/>
                      <a:pt x="89" y="24"/>
                    </a:cubicBezTo>
                    <a:cubicBezTo>
                      <a:pt x="89" y="24"/>
                      <a:pt x="89" y="24"/>
                      <a:pt x="89" y="24"/>
                    </a:cubicBezTo>
                    <a:cubicBezTo>
                      <a:pt x="89" y="24"/>
                      <a:pt x="89" y="24"/>
                      <a:pt x="89" y="24"/>
                    </a:cubicBezTo>
                    <a:cubicBezTo>
                      <a:pt x="89" y="24"/>
                      <a:pt x="89" y="23"/>
                      <a:pt x="89" y="23"/>
                    </a:cubicBezTo>
                    <a:cubicBezTo>
                      <a:pt x="88" y="23"/>
                      <a:pt x="88" y="23"/>
                      <a:pt x="88" y="23"/>
                    </a:cubicBezTo>
                    <a:cubicBezTo>
                      <a:pt x="88" y="23"/>
                      <a:pt x="88" y="23"/>
                      <a:pt x="88" y="23"/>
                    </a:cubicBezTo>
                    <a:cubicBezTo>
                      <a:pt x="88" y="23"/>
                      <a:pt x="88" y="23"/>
                      <a:pt x="88" y="23"/>
                    </a:cubicBezTo>
                    <a:cubicBezTo>
                      <a:pt x="88" y="22"/>
                      <a:pt x="88" y="22"/>
                      <a:pt x="88" y="22"/>
                    </a:cubicBezTo>
                    <a:cubicBezTo>
                      <a:pt x="87" y="22"/>
                      <a:pt x="87" y="22"/>
                      <a:pt x="87" y="22"/>
                    </a:cubicBezTo>
                    <a:cubicBezTo>
                      <a:pt x="87" y="22"/>
                      <a:pt x="86" y="23"/>
                      <a:pt x="86" y="23"/>
                    </a:cubicBezTo>
                    <a:cubicBezTo>
                      <a:pt x="86" y="23"/>
                      <a:pt x="86" y="23"/>
                      <a:pt x="86" y="23"/>
                    </a:cubicBezTo>
                    <a:cubicBezTo>
                      <a:pt x="86" y="23"/>
                      <a:pt x="86" y="23"/>
                      <a:pt x="86" y="23"/>
                    </a:cubicBezTo>
                    <a:cubicBezTo>
                      <a:pt x="85" y="23"/>
                      <a:pt x="85" y="23"/>
                      <a:pt x="85" y="23"/>
                    </a:cubicBezTo>
                    <a:cubicBezTo>
                      <a:pt x="85" y="23"/>
                      <a:pt x="85" y="23"/>
                      <a:pt x="84" y="23"/>
                    </a:cubicBezTo>
                    <a:cubicBezTo>
                      <a:pt x="84" y="23"/>
                      <a:pt x="83" y="23"/>
                      <a:pt x="83" y="23"/>
                    </a:cubicBezTo>
                    <a:cubicBezTo>
                      <a:pt x="83" y="23"/>
                      <a:pt x="83" y="23"/>
                      <a:pt x="83" y="23"/>
                    </a:cubicBezTo>
                    <a:cubicBezTo>
                      <a:pt x="82" y="23"/>
                      <a:pt x="82" y="23"/>
                      <a:pt x="82" y="23"/>
                    </a:cubicBezTo>
                    <a:cubicBezTo>
                      <a:pt x="82" y="23"/>
                      <a:pt x="82" y="23"/>
                      <a:pt x="82" y="23"/>
                    </a:cubicBezTo>
                    <a:cubicBezTo>
                      <a:pt x="82" y="23"/>
                      <a:pt x="82" y="23"/>
                      <a:pt x="82" y="23"/>
                    </a:cubicBezTo>
                    <a:cubicBezTo>
                      <a:pt x="82" y="23"/>
                      <a:pt x="82" y="23"/>
                      <a:pt x="82" y="23"/>
                    </a:cubicBezTo>
                    <a:cubicBezTo>
                      <a:pt x="82" y="23"/>
                      <a:pt x="82" y="23"/>
                      <a:pt x="81" y="23"/>
                    </a:cubicBezTo>
                    <a:cubicBezTo>
                      <a:pt x="81" y="23"/>
                      <a:pt x="81" y="23"/>
                      <a:pt x="81" y="23"/>
                    </a:cubicBezTo>
                    <a:cubicBezTo>
                      <a:pt x="81" y="23"/>
                      <a:pt x="81" y="23"/>
                      <a:pt x="81" y="23"/>
                    </a:cubicBezTo>
                    <a:cubicBezTo>
                      <a:pt x="81" y="23"/>
                      <a:pt x="81" y="23"/>
                      <a:pt x="81" y="23"/>
                    </a:cubicBezTo>
                    <a:cubicBezTo>
                      <a:pt x="81" y="24"/>
                      <a:pt x="81" y="24"/>
                      <a:pt x="81" y="24"/>
                    </a:cubicBezTo>
                    <a:cubicBezTo>
                      <a:pt x="81" y="24"/>
                      <a:pt x="81" y="24"/>
                      <a:pt x="81" y="24"/>
                    </a:cubicBezTo>
                    <a:cubicBezTo>
                      <a:pt x="81" y="24"/>
                      <a:pt x="81" y="24"/>
                      <a:pt x="80" y="24"/>
                    </a:cubicBezTo>
                    <a:cubicBezTo>
                      <a:pt x="80" y="24"/>
                      <a:pt x="80" y="24"/>
                      <a:pt x="80" y="24"/>
                    </a:cubicBezTo>
                    <a:cubicBezTo>
                      <a:pt x="79" y="24"/>
                      <a:pt x="79" y="24"/>
                      <a:pt x="79" y="24"/>
                    </a:cubicBezTo>
                    <a:cubicBezTo>
                      <a:pt x="79" y="24"/>
                      <a:pt x="79" y="24"/>
                      <a:pt x="79" y="24"/>
                    </a:cubicBezTo>
                    <a:cubicBezTo>
                      <a:pt x="79" y="24"/>
                      <a:pt x="79" y="24"/>
                      <a:pt x="78" y="24"/>
                    </a:cubicBezTo>
                    <a:cubicBezTo>
                      <a:pt x="78" y="24"/>
                      <a:pt x="78" y="24"/>
                      <a:pt x="78" y="24"/>
                    </a:cubicBezTo>
                    <a:cubicBezTo>
                      <a:pt x="78" y="24"/>
                      <a:pt x="78" y="24"/>
                      <a:pt x="78" y="24"/>
                    </a:cubicBezTo>
                    <a:cubicBezTo>
                      <a:pt x="78" y="24"/>
                      <a:pt x="78" y="24"/>
                      <a:pt x="78" y="24"/>
                    </a:cubicBezTo>
                    <a:cubicBezTo>
                      <a:pt x="78" y="24"/>
                      <a:pt x="78" y="24"/>
                      <a:pt x="78" y="24"/>
                    </a:cubicBezTo>
                    <a:cubicBezTo>
                      <a:pt x="78" y="24"/>
                      <a:pt x="78" y="24"/>
                      <a:pt x="78" y="25"/>
                    </a:cubicBezTo>
                    <a:cubicBezTo>
                      <a:pt x="78" y="25"/>
                      <a:pt x="78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6" y="25"/>
                    </a:cubicBezTo>
                    <a:cubicBezTo>
                      <a:pt x="76" y="25"/>
                      <a:pt x="76" y="26"/>
                      <a:pt x="76" y="26"/>
                    </a:cubicBezTo>
                    <a:cubicBezTo>
                      <a:pt x="76" y="26"/>
                      <a:pt x="76" y="26"/>
                      <a:pt x="76" y="26"/>
                    </a:cubicBezTo>
                    <a:cubicBezTo>
                      <a:pt x="76" y="26"/>
                      <a:pt x="76" y="26"/>
                      <a:pt x="76" y="26"/>
                    </a:cubicBezTo>
                    <a:cubicBezTo>
                      <a:pt x="76" y="26"/>
                      <a:pt x="76" y="26"/>
                      <a:pt x="76" y="26"/>
                    </a:cubicBezTo>
                    <a:cubicBezTo>
                      <a:pt x="76" y="26"/>
                      <a:pt x="76" y="26"/>
                      <a:pt x="76" y="26"/>
                    </a:cubicBezTo>
                    <a:cubicBezTo>
                      <a:pt x="76" y="26"/>
                      <a:pt x="76" y="26"/>
                      <a:pt x="75" y="26"/>
                    </a:cubicBezTo>
                    <a:cubicBezTo>
                      <a:pt x="75" y="26"/>
                      <a:pt x="75" y="27"/>
                      <a:pt x="75" y="27"/>
                    </a:cubicBezTo>
                    <a:cubicBezTo>
                      <a:pt x="75" y="27"/>
                      <a:pt x="75" y="27"/>
                      <a:pt x="75" y="27"/>
                    </a:cubicBezTo>
                    <a:cubicBezTo>
                      <a:pt x="75" y="28"/>
                      <a:pt x="75" y="28"/>
                      <a:pt x="75" y="28"/>
                    </a:cubicBezTo>
                    <a:cubicBezTo>
                      <a:pt x="74" y="28"/>
                      <a:pt x="74" y="28"/>
                      <a:pt x="74" y="28"/>
                    </a:cubicBezTo>
                    <a:cubicBezTo>
                      <a:pt x="74" y="28"/>
                      <a:pt x="74" y="28"/>
                      <a:pt x="74" y="28"/>
                    </a:cubicBezTo>
                    <a:cubicBezTo>
                      <a:pt x="75" y="29"/>
                      <a:pt x="75" y="29"/>
                      <a:pt x="74" y="30"/>
                    </a:cubicBezTo>
                    <a:cubicBezTo>
                      <a:pt x="74" y="30"/>
                      <a:pt x="74" y="30"/>
                      <a:pt x="74" y="30"/>
                    </a:cubicBezTo>
                    <a:cubicBezTo>
                      <a:pt x="74" y="30"/>
                      <a:pt x="74" y="30"/>
                      <a:pt x="74" y="30"/>
                    </a:cubicBezTo>
                    <a:cubicBezTo>
                      <a:pt x="74" y="30"/>
                      <a:pt x="74" y="30"/>
                      <a:pt x="74" y="30"/>
                    </a:cubicBezTo>
                    <a:cubicBezTo>
                      <a:pt x="74" y="30"/>
                      <a:pt x="73" y="30"/>
                      <a:pt x="73" y="30"/>
                    </a:cubicBezTo>
                    <a:cubicBezTo>
                      <a:pt x="73" y="30"/>
                      <a:pt x="73" y="30"/>
                      <a:pt x="73" y="30"/>
                    </a:cubicBezTo>
                    <a:cubicBezTo>
                      <a:pt x="73" y="30"/>
                      <a:pt x="73" y="30"/>
                      <a:pt x="73" y="30"/>
                    </a:cubicBezTo>
                    <a:cubicBezTo>
                      <a:pt x="73" y="30"/>
                      <a:pt x="73" y="30"/>
                      <a:pt x="72" y="30"/>
                    </a:cubicBezTo>
                    <a:cubicBezTo>
                      <a:pt x="72" y="30"/>
                      <a:pt x="72" y="30"/>
                      <a:pt x="72" y="30"/>
                    </a:cubicBezTo>
                    <a:cubicBezTo>
                      <a:pt x="72" y="30"/>
                      <a:pt x="72" y="30"/>
                      <a:pt x="72" y="30"/>
                    </a:cubicBezTo>
                    <a:cubicBezTo>
                      <a:pt x="72" y="30"/>
                      <a:pt x="72" y="30"/>
                      <a:pt x="72" y="30"/>
                    </a:cubicBezTo>
                    <a:cubicBezTo>
                      <a:pt x="72" y="30"/>
                      <a:pt x="72" y="30"/>
                      <a:pt x="72" y="31"/>
                    </a:cubicBezTo>
                    <a:cubicBezTo>
                      <a:pt x="71" y="31"/>
                      <a:pt x="71" y="31"/>
                      <a:pt x="71" y="32"/>
                    </a:cubicBezTo>
                    <a:cubicBezTo>
                      <a:pt x="71" y="32"/>
                      <a:pt x="71" y="32"/>
                      <a:pt x="71" y="32"/>
                    </a:cubicBezTo>
                    <a:cubicBezTo>
                      <a:pt x="71" y="32"/>
                      <a:pt x="71" y="33"/>
                      <a:pt x="71" y="33"/>
                    </a:cubicBezTo>
                    <a:cubicBezTo>
                      <a:pt x="71" y="33"/>
                      <a:pt x="71" y="33"/>
                      <a:pt x="71" y="33"/>
                    </a:cubicBezTo>
                    <a:cubicBezTo>
                      <a:pt x="71" y="33"/>
                      <a:pt x="71" y="33"/>
                      <a:pt x="71" y="33"/>
                    </a:cubicBezTo>
                    <a:cubicBezTo>
                      <a:pt x="71" y="34"/>
                      <a:pt x="71" y="34"/>
                      <a:pt x="71" y="34"/>
                    </a:cubicBezTo>
                    <a:cubicBezTo>
                      <a:pt x="71" y="34"/>
                      <a:pt x="71" y="34"/>
                      <a:pt x="70" y="35"/>
                    </a:cubicBezTo>
                    <a:cubicBezTo>
                      <a:pt x="70" y="35"/>
                      <a:pt x="70" y="35"/>
                      <a:pt x="70" y="35"/>
                    </a:cubicBezTo>
                    <a:cubicBezTo>
                      <a:pt x="70" y="35"/>
                      <a:pt x="70" y="35"/>
                      <a:pt x="70" y="35"/>
                    </a:cubicBezTo>
                    <a:cubicBezTo>
                      <a:pt x="70" y="35"/>
                      <a:pt x="70" y="35"/>
                      <a:pt x="70" y="35"/>
                    </a:cubicBezTo>
                    <a:cubicBezTo>
                      <a:pt x="70" y="35"/>
                      <a:pt x="70" y="35"/>
                      <a:pt x="70" y="36"/>
                    </a:cubicBezTo>
                    <a:cubicBezTo>
                      <a:pt x="70" y="36"/>
                      <a:pt x="70" y="36"/>
                      <a:pt x="69" y="36"/>
                    </a:cubicBezTo>
                    <a:cubicBezTo>
                      <a:pt x="69" y="36"/>
                      <a:pt x="69" y="36"/>
                      <a:pt x="69" y="36"/>
                    </a:cubicBezTo>
                    <a:cubicBezTo>
                      <a:pt x="69" y="36"/>
                      <a:pt x="69" y="36"/>
                      <a:pt x="69" y="36"/>
                    </a:cubicBezTo>
                    <a:cubicBezTo>
                      <a:pt x="69" y="38"/>
                      <a:pt x="69" y="38"/>
                      <a:pt x="69" y="38"/>
                    </a:cubicBezTo>
                    <a:cubicBezTo>
                      <a:pt x="69" y="38"/>
                      <a:pt x="69" y="38"/>
                      <a:pt x="69" y="38"/>
                    </a:cubicBezTo>
                    <a:cubicBezTo>
                      <a:pt x="69" y="38"/>
                      <a:pt x="69" y="38"/>
                      <a:pt x="69" y="38"/>
                    </a:cubicBezTo>
                    <a:cubicBezTo>
                      <a:pt x="69" y="39"/>
                      <a:pt x="69" y="39"/>
                      <a:pt x="69" y="39"/>
                    </a:cubicBezTo>
                    <a:cubicBezTo>
                      <a:pt x="69" y="39"/>
                      <a:pt x="69" y="39"/>
                      <a:pt x="70" y="39"/>
                    </a:cubicBezTo>
                    <a:cubicBezTo>
                      <a:pt x="70" y="39"/>
                      <a:pt x="70" y="39"/>
                      <a:pt x="70" y="39"/>
                    </a:cubicBezTo>
                    <a:cubicBezTo>
                      <a:pt x="70" y="39"/>
                      <a:pt x="70" y="39"/>
                      <a:pt x="70" y="39"/>
                    </a:cubicBezTo>
                    <a:cubicBezTo>
                      <a:pt x="70" y="39"/>
                      <a:pt x="70" y="39"/>
                      <a:pt x="70" y="39"/>
                    </a:cubicBezTo>
                    <a:cubicBezTo>
                      <a:pt x="70" y="39"/>
                      <a:pt x="70" y="39"/>
                      <a:pt x="70" y="40"/>
                    </a:cubicBezTo>
                    <a:cubicBezTo>
                      <a:pt x="70" y="40"/>
                      <a:pt x="70" y="40"/>
                      <a:pt x="70" y="40"/>
                    </a:cubicBezTo>
                    <a:cubicBezTo>
                      <a:pt x="70" y="40"/>
                      <a:pt x="70" y="40"/>
                      <a:pt x="70" y="40"/>
                    </a:cubicBezTo>
                    <a:cubicBezTo>
                      <a:pt x="70" y="40"/>
                      <a:pt x="70" y="40"/>
                      <a:pt x="70" y="41"/>
                    </a:cubicBezTo>
                    <a:cubicBezTo>
                      <a:pt x="70" y="41"/>
                      <a:pt x="70" y="41"/>
                      <a:pt x="70" y="41"/>
                    </a:cubicBezTo>
                    <a:cubicBezTo>
                      <a:pt x="70" y="41"/>
                      <a:pt x="70" y="42"/>
                      <a:pt x="70" y="42"/>
                    </a:cubicBezTo>
                    <a:cubicBezTo>
                      <a:pt x="70" y="42"/>
                      <a:pt x="70" y="42"/>
                      <a:pt x="70" y="42"/>
                    </a:cubicBezTo>
                    <a:cubicBezTo>
                      <a:pt x="70" y="43"/>
                      <a:pt x="69" y="43"/>
                      <a:pt x="69" y="43"/>
                    </a:cubicBezTo>
                    <a:cubicBezTo>
                      <a:pt x="69" y="44"/>
                      <a:pt x="69" y="44"/>
                      <a:pt x="69" y="44"/>
                    </a:cubicBezTo>
                    <a:cubicBezTo>
                      <a:pt x="70" y="44"/>
                      <a:pt x="70" y="44"/>
                      <a:pt x="70" y="44"/>
                    </a:cubicBezTo>
                    <a:cubicBezTo>
                      <a:pt x="70" y="44"/>
                      <a:pt x="70" y="44"/>
                      <a:pt x="70" y="44"/>
                    </a:cubicBezTo>
                    <a:cubicBezTo>
                      <a:pt x="70" y="44"/>
                      <a:pt x="70" y="44"/>
                      <a:pt x="70" y="44"/>
                    </a:cubicBezTo>
                    <a:cubicBezTo>
                      <a:pt x="70" y="44"/>
                      <a:pt x="70" y="44"/>
                      <a:pt x="70" y="44"/>
                    </a:cubicBezTo>
                    <a:cubicBezTo>
                      <a:pt x="70" y="44"/>
                      <a:pt x="70" y="44"/>
                      <a:pt x="70" y="44"/>
                    </a:cubicBezTo>
                    <a:cubicBezTo>
                      <a:pt x="70" y="44"/>
                      <a:pt x="70" y="44"/>
                      <a:pt x="70" y="45"/>
                    </a:cubicBezTo>
                    <a:cubicBezTo>
                      <a:pt x="70" y="45"/>
                      <a:pt x="70" y="45"/>
                      <a:pt x="70" y="45"/>
                    </a:cubicBezTo>
                    <a:cubicBezTo>
                      <a:pt x="70" y="45"/>
                      <a:pt x="70" y="45"/>
                      <a:pt x="71" y="45"/>
                    </a:cubicBezTo>
                    <a:cubicBezTo>
                      <a:pt x="71" y="46"/>
                      <a:pt x="71" y="46"/>
                      <a:pt x="71" y="46"/>
                    </a:cubicBezTo>
                    <a:cubicBezTo>
                      <a:pt x="71" y="46"/>
                      <a:pt x="71" y="46"/>
                      <a:pt x="71" y="46"/>
                    </a:cubicBezTo>
                    <a:cubicBezTo>
                      <a:pt x="71" y="46"/>
                      <a:pt x="71" y="46"/>
                      <a:pt x="71" y="47"/>
                    </a:cubicBezTo>
                    <a:cubicBezTo>
                      <a:pt x="72" y="47"/>
                      <a:pt x="72" y="47"/>
                      <a:pt x="72" y="47"/>
                    </a:cubicBezTo>
                    <a:cubicBezTo>
                      <a:pt x="72" y="47"/>
                      <a:pt x="72" y="47"/>
                      <a:pt x="72" y="47"/>
                    </a:cubicBezTo>
                    <a:cubicBezTo>
                      <a:pt x="73" y="48"/>
                      <a:pt x="73" y="48"/>
                      <a:pt x="73" y="49"/>
                    </a:cubicBezTo>
                    <a:cubicBezTo>
                      <a:pt x="73" y="49"/>
                      <a:pt x="73" y="49"/>
                      <a:pt x="73" y="49"/>
                    </a:cubicBezTo>
                    <a:cubicBezTo>
                      <a:pt x="73" y="49"/>
                      <a:pt x="73" y="50"/>
                      <a:pt x="73" y="50"/>
                    </a:cubicBezTo>
                    <a:cubicBezTo>
                      <a:pt x="74" y="50"/>
                      <a:pt x="74" y="50"/>
                      <a:pt x="74" y="50"/>
                    </a:cubicBezTo>
                    <a:cubicBezTo>
                      <a:pt x="74" y="50"/>
                      <a:pt x="74" y="50"/>
                      <a:pt x="74" y="50"/>
                    </a:cubicBezTo>
                    <a:cubicBezTo>
                      <a:pt x="74" y="50"/>
                      <a:pt x="74" y="50"/>
                      <a:pt x="74" y="50"/>
                    </a:cubicBezTo>
                    <a:cubicBezTo>
                      <a:pt x="74" y="51"/>
                      <a:pt x="74" y="51"/>
                      <a:pt x="74" y="51"/>
                    </a:cubicBezTo>
                    <a:cubicBezTo>
                      <a:pt x="74" y="51"/>
                      <a:pt x="74" y="51"/>
                      <a:pt x="74" y="51"/>
                    </a:cubicBezTo>
                    <a:cubicBezTo>
                      <a:pt x="75" y="51"/>
                      <a:pt x="75" y="51"/>
                      <a:pt x="75" y="51"/>
                    </a:cubicBezTo>
                    <a:cubicBezTo>
                      <a:pt x="75" y="51"/>
                      <a:pt x="76" y="51"/>
                      <a:pt x="76" y="51"/>
                    </a:cubicBezTo>
                    <a:cubicBezTo>
                      <a:pt x="76" y="51"/>
                      <a:pt x="76" y="51"/>
                      <a:pt x="76" y="51"/>
                    </a:cubicBezTo>
                    <a:cubicBezTo>
                      <a:pt x="76" y="51"/>
                      <a:pt x="76" y="51"/>
                      <a:pt x="76" y="51"/>
                    </a:cubicBezTo>
                    <a:cubicBezTo>
                      <a:pt x="76" y="51"/>
                      <a:pt x="76" y="51"/>
                      <a:pt x="76" y="51"/>
                    </a:cubicBezTo>
                    <a:cubicBezTo>
                      <a:pt x="76" y="51"/>
                      <a:pt x="77" y="51"/>
                      <a:pt x="77" y="51"/>
                    </a:cubicBezTo>
                    <a:cubicBezTo>
                      <a:pt x="77" y="51"/>
                      <a:pt x="77" y="51"/>
                      <a:pt x="77" y="51"/>
                    </a:cubicBezTo>
                    <a:cubicBezTo>
                      <a:pt x="77" y="52"/>
                      <a:pt x="77" y="52"/>
                      <a:pt x="77" y="52"/>
                    </a:cubicBezTo>
                    <a:cubicBezTo>
                      <a:pt x="77" y="52"/>
                      <a:pt x="77" y="52"/>
                      <a:pt x="77" y="52"/>
                    </a:cubicBezTo>
                    <a:cubicBezTo>
                      <a:pt x="77" y="53"/>
                      <a:pt x="77" y="53"/>
                      <a:pt x="78" y="53"/>
                    </a:cubicBezTo>
                    <a:cubicBezTo>
                      <a:pt x="78" y="53"/>
                      <a:pt x="78" y="53"/>
                      <a:pt x="78" y="53"/>
                    </a:cubicBezTo>
                    <a:cubicBezTo>
                      <a:pt x="78" y="53"/>
                      <a:pt x="79" y="53"/>
                      <a:pt x="79" y="54"/>
                    </a:cubicBezTo>
                    <a:cubicBezTo>
                      <a:pt x="79" y="54"/>
                      <a:pt x="79" y="54"/>
                      <a:pt x="79" y="54"/>
                    </a:cubicBezTo>
                    <a:cubicBezTo>
                      <a:pt x="79" y="54"/>
                      <a:pt x="79" y="54"/>
                      <a:pt x="79" y="54"/>
                    </a:cubicBezTo>
                    <a:cubicBezTo>
                      <a:pt x="80" y="54"/>
                      <a:pt x="80" y="54"/>
                      <a:pt x="80" y="54"/>
                    </a:cubicBezTo>
                    <a:cubicBezTo>
                      <a:pt x="80" y="54"/>
                      <a:pt x="80" y="54"/>
                      <a:pt x="80" y="54"/>
                    </a:cubicBezTo>
                    <a:cubicBezTo>
                      <a:pt x="80" y="54"/>
                      <a:pt x="80" y="53"/>
                      <a:pt x="80" y="53"/>
                    </a:cubicBezTo>
                    <a:cubicBezTo>
                      <a:pt x="80" y="53"/>
                      <a:pt x="80" y="53"/>
                      <a:pt x="80" y="53"/>
                    </a:cubicBezTo>
                    <a:cubicBezTo>
                      <a:pt x="81" y="53"/>
                      <a:pt x="81" y="53"/>
                      <a:pt x="81" y="53"/>
                    </a:cubicBezTo>
                    <a:cubicBezTo>
                      <a:pt x="81" y="53"/>
                      <a:pt x="81" y="53"/>
                      <a:pt x="81" y="53"/>
                    </a:cubicBezTo>
                    <a:cubicBezTo>
                      <a:pt x="81" y="53"/>
                      <a:pt x="81" y="53"/>
                      <a:pt x="81" y="53"/>
                    </a:cubicBezTo>
                    <a:cubicBezTo>
                      <a:pt x="81" y="53"/>
                      <a:pt x="81" y="53"/>
                      <a:pt x="81" y="53"/>
                    </a:cubicBezTo>
                    <a:cubicBezTo>
                      <a:pt x="81" y="53"/>
                      <a:pt x="82" y="53"/>
                      <a:pt x="82" y="53"/>
                    </a:cubicBezTo>
                    <a:cubicBezTo>
                      <a:pt x="82" y="53"/>
                      <a:pt x="82" y="53"/>
                      <a:pt x="82" y="53"/>
                    </a:cubicBezTo>
                    <a:cubicBezTo>
                      <a:pt x="82" y="53"/>
                      <a:pt x="82" y="53"/>
                      <a:pt x="82" y="53"/>
                    </a:cubicBezTo>
                    <a:cubicBezTo>
                      <a:pt x="83" y="53"/>
                      <a:pt x="83" y="53"/>
                      <a:pt x="83" y="53"/>
                    </a:cubicBezTo>
                    <a:cubicBezTo>
                      <a:pt x="83" y="53"/>
                      <a:pt x="83" y="53"/>
                      <a:pt x="83" y="53"/>
                    </a:cubicBezTo>
                    <a:cubicBezTo>
                      <a:pt x="83" y="53"/>
                      <a:pt x="83" y="53"/>
                      <a:pt x="83" y="53"/>
                    </a:cubicBezTo>
                    <a:cubicBezTo>
                      <a:pt x="83" y="54"/>
                      <a:pt x="83" y="54"/>
                      <a:pt x="83" y="54"/>
                    </a:cubicBezTo>
                    <a:cubicBezTo>
                      <a:pt x="83" y="54"/>
                      <a:pt x="84" y="54"/>
                      <a:pt x="84" y="54"/>
                    </a:cubicBezTo>
                    <a:cubicBezTo>
                      <a:pt x="84" y="54"/>
                      <a:pt x="84" y="54"/>
                      <a:pt x="84" y="54"/>
                    </a:cubicBezTo>
                    <a:cubicBezTo>
                      <a:pt x="84" y="54"/>
                      <a:pt x="84" y="54"/>
                      <a:pt x="85" y="54"/>
                    </a:cubicBezTo>
                    <a:cubicBezTo>
                      <a:pt x="85" y="54"/>
                      <a:pt x="85" y="54"/>
                      <a:pt x="85" y="54"/>
                    </a:cubicBezTo>
                    <a:cubicBezTo>
                      <a:pt x="85" y="54"/>
                      <a:pt x="85" y="54"/>
                      <a:pt x="85" y="54"/>
                    </a:cubicBezTo>
                    <a:cubicBezTo>
                      <a:pt x="85" y="54"/>
                      <a:pt x="85" y="54"/>
                      <a:pt x="85" y="54"/>
                    </a:cubicBezTo>
                    <a:cubicBezTo>
                      <a:pt x="86" y="54"/>
                      <a:pt x="86" y="53"/>
                      <a:pt x="86" y="53"/>
                    </a:cubicBezTo>
                    <a:cubicBezTo>
                      <a:pt x="86" y="53"/>
                      <a:pt x="86" y="53"/>
                      <a:pt x="86" y="53"/>
                    </a:cubicBezTo>
                    <a:cubicBezTo>
                      <a:pt x="86" y="54"/>
                      <a:pt x="86" y="54"/>
                      <a:pt x="86" y="54"/>
                    </a:cubicBezTo>
                    <a:cubicBezTo>
                      <a:pt x="86" y="53"/>
                      <a:pt x="86" y="53"/>
                      <a:pt x="86" y="53"/>
                    </a:cubicBezTo>
                    <a:cubicBezTo>
                      <a:pt x="86" y="53"/>
                      <a:pt x="86" y="53"/>
                      <a:pt x="86" y="52"/>
                    </a:cubicBezTo>
                    <a:cubicBezTo>
                      <a:pt x="86" y="52"/>
                      <a:pt x="86" y="52"/>
                      <a:pt x="87" y="52"/>
                    </a:cubicBezTo>
                    <a:cubicBezTo>
                      <a:pt x="87" y="52"/>
                      <a:pt x="87" y="52"/>
                      <a:pt x="87" y="52"/>
                    </a:cubicBezTo>
                    <a:cubicBezTo>
                      <a:pt x="87" y="52"/>
                      <a:pt x="87" y="52"/>
                      <a:pt x="87" y="52"/>
                    </a:cubicBezTo>
                    <a:cubicBezTo>
                      <a:pt x="87" y="52"/>
                      <a:pt x="87" y="52"/>
                      <a:pt x="87" y="52"/>
                    </a:cubicBezTo>
                    <a:cubicBezTo>
                      <a:pt x="89" y="52"/>
                      <a:pt x="89" y="52"/>
                      <a:pt x="89" y="52"/>
                    </a:cubicBezTo>
                    <a:cubicBezTo>
                      <a:pt x="89" y="52"/>
                      <a:pt x="89" y="52"/>
                      <a:pt x="89" y="53"/>
                    </a:cubicBezTo>
                    <a:cubicBezTo>
                      <a:pt x="89" y="53"/>
                      <a:pt x="90" y="53"/>
                      <a:pt x="90" y="53"/>
                    </a:cubicBezTo>
                    <a:cubicBezTo>
                      <a:pt x="90" y="53"/>
                      <a:pt x="90" y="53"/>
                      <a:pt x="90" y="53"/>
                    </a:cubicBezTo>
                    <a:cubicBezTo>
                      <a:pt x="90" y="53"/>
                      <a:pt x="90" y="53"/>
                      <a:pt x="90" y="53"/>
                    </a:cubicBezTo>
                    <a:cubicBezTo>
                      <a:pt x="90" y="53"/>
                      <a:pt x="91" y="53"/>
                      <a:pt x="91" y="53"/>
                    </a:cubicBezTo>
                    <a:cubicBezTo>
                      <a:pt x="91" y="53"/>
                      <a:pt x="91" y="53"/>
                      <a:pt x="91" y="53"/>
                    </a:cubicBezTo>
                    <a:cubicBezTo>
                      <a:pt x="90" y="53"/>
                      <a:pt x="90" y="53"/>
                      <a:pt x="90" y="53"/>
                    </a:cubicBezTo>
                    <a:cubicBezTo>
                      <a:pt x="91" y="53"/>
                      <a:pt x="91" y="53"/>
                      <a:pt x="91" y="53"/>
                    </a:cubicBezTo>
                    <a:cubicBezTo>
                      <a:pt x="91" y="53"/>
                      <a:pt x="91" y="53"/>
                      <a:pt x="91" y="53"/>
                    </a:cubicBezTo>
                    <a:cubicBezTo>
                      <a:pt x="91" y="53"/>
                      <a:pt x="91" y="53"/>
                      <a:pt x="92" y="53"/>
                    </a:cubicBezTo>
                    <a:cubicBezTo>
                      <a:pt x="92" y="53"/>
                      <a:pt x="92" y="54"/>
                      <a:pt x="92" y="54"/>
                    </a:cubicBezTo>
                    <a:cubicBezTo>
                      <a:pt x="92" y="54"/>
                      <a:pt x="92" y="54"/>
                      <a:pt x="92" y="54"/>
                    </a:cubicBezTo>
                    <a:cubicBezTo>
                      <a:pt x="92" y="54"/>
                      <a:pt x="92" y="54"/>
                      <a:pt x="92" y="54"/>
                    </a:cubicBezTo>
                    <a:cubicBezTo>
                      <a:pt x="92" y="54"/>
                      <a:pt x="92" y="54"/>
                      <a:pt x="92" y="54"/>
                    </a:cubicBezTo>
                    <a:cubicBezTo>
                      <a:pt x="93" y="54"/>
                      <a:pt x="93" y="54"/>
                      <a:pt x="93" y="54"/>
                    </a:cubicBezTo>
                    <a:cubicBezTo>
                      <a:pt x="93" y="54"/>
                      <a:pt x="93" y="54"/>
                      <a:pt x="94" y="55"/>
                    </a:cubicBezTo>
                    <a:cubicBezTo>
                      <a:pt x="94" y="55"/>
                      <a:pt x="94" y="55"/>
                      <a:pt x="94" y="56"/>
                    </a:cubicBezTo>
                    <a:cubicBezTo>
                      <a:pt x="94" y="56"/>
                      <a:pt x="94" y="56"/>
                      <a:pt x="94" y="57"/>
                    </a:cubicBezTo>
                    <a:cubicBezTo>
                      <a:pt x="94" y="57"/>
                      <a:pt x="94" y="57"/>
                      <a:pt x="94" y="57"/>
                    </a:cubicBezTo>
                    <a:cubicBezTo>
                      <a:pt x="94" y="57"/>
                      <a:pt x="94" y="57"/>
                      <a:pt x="94" y="57"/>
                    </a:cubicBezTo>
                    <a:cubicBezTo>
                      <a:pt x="94" y="57"/>
                      <a:pt x="94" y="57"/>
                      <a:pt x="94" y="57"/>
                    </a:cubicBezTo>
                    <a:cubicBezTo>
                      <a:pt x="94" y="57"/>
                      <a:pt x="94" y="57"/>
                      <a:pt x="93" y="57"/>
                    </a:cubicBezTo>
                    <a:cubicBezTo>
                      <a:pt x="93" y="57"/>
                      <a:pt x="93" y="57"/>
                      <a:pt x="93" y="57"/>
                    </a:cubicBezTo>
                    <a:cubicBezTo>
                      <a:pt x="93" y="58"/>
                      <a:pt x="93" y="58"/>
                      <a:pt x="93" y="58"/>
                    </a:cubicBezTo>
                    <a:cubicBezTo>
                      <a:pt x="93" y="59"/>
                      <a:pt x="93" y="59"/>
                      <a:pt x="93" y="59"/>
                    </a:cubicBezTo>
                    <a:cubicBezTo>
                      <a:pt x="93" y="59"/>
                      <a:pt x="93" y="59"/>
                      <a:pt x="93" y="59"/>
                    </a:cubicBezTo>
                    <a:cubicBezTo>
                      <a:pt x="93" y="59"/>
                      <a:pt x="94" y="59"/>
                      <a:pt x="94" y="59"/>
                    </a:cubicBezTo>
                    <a:cubicBezTo>
                      <a:pt x="94" y="59"/>
                      <a:pt x="94" y="59"/>
                      <a:pt x="94" y="59"/>
                    </a:cubicBezTo>
                    <a:cubicBezTo>
                      <a:pt x="94" y="59"/>
                      <a:pt x="94" y="59"/>
                      <a:pt x="94" y="59"/>
                    </a:cubicBezTo>
                    <a:cubicBezTo>
                      <a:pt x="94" y="59"/>
                      <a:pt x="94" y="59"/>
                      <a:pt x="94" y="59"/>
                    </a:cubicBezTo>
                    <a:cubicBezTo>
                      <a:pt x="94" y="59"/>
                      <a:pt x="94" y="60"/>
                      <a:pt x="94" y="60"/>
                    </a:cubicBezTo>
                    <a:cubicBezTo>
                      <a:pt x="94" y="60"/>
                      <a:pt x="94" y="60"/>
                      <a:pt x="94" y="60"/>
                    </a:cubicBezTo>
                    <a:cubicBezTo>
                      <a:pt x="94" y="60"/>
                      <a:pt x="94" y="60"/>
                      <a:pt x="95" y="60"/>
                    </a:cubicBezTo>
                    <a:cubicBezTo>
                      <a:pt x="95" y="60"/>
                      <a:pt x="95" y="61"/>
                      <a:pt x="95" y="61"/>
                    </a:cubicBezTo>
                    <a:cubicBezTo>
                      <a:pt x="95" y="61"/>
                      <a:pt x="95" y="61"/>
                      <a:pt x="95" y="62"/>
                    </a:cubicBezTo>
                    <a:cubicBezTo>
                      <a:pt x="95" y="62"/>
                      <a:pt x="95" y="62"/>
                      <a:pt x="95" y="62"/>
                    </a:cubicBezTo>
                    <a:cubicBezTo>
                      <a:pt x="95" y="62"/>
                      <a:pt x="95" y="62"/>
                      <a:pt x="95" y="62"/>
                    </a:cubicBezTo>
                    <a:cubicBezTo>
                      <a:pt x="95" y="62"/>
                      <a:pt x="95" y="63"/>
                      <a:pt x="96" y="63"/>
                    </a:cubicBezTo>
                    <a:cubicBezTo>
                      <a:pt x="96" y="63"/>
                      <a:pt x="96" y="63"/>
                      <a:pt x="96" y="63"/>
                    </a:cubicBezTo>
                    <a:cubicBezTo>
                      <a:pt x="96" y="63"/>
                      <a:pt x="96" y="63"/>
                      <a:pt x="96" y="63"/>
                    </a:cubicBezTo>
                    <a:cubicBezTo>
                      <a:pt x="96" y="63"/>
                      <a:pt x="96" y="64"/>
                      <a:pt x="96" y="64"/>
                    </a:cubicBezTo>
                    <a:cubicBezTo>
                      <a:pt x="96" y="64"/>
                      <a:pt x="96" y="64"/>
                      <a:pt x="96" y="64"/>
                    </a:cubicBezTo>
                    <a:cubicBezTo>
                      <a:pt x="96" y="64"/>
                      <a:pt x="96" y="64"/>
                      <a:pt x="96" y="64"/>
                    </a:cubicBezTo>
                    <a:cubicBezTo>
                      <a:pt x="96" y="65"/>
                      <a:pt x="96" y="65"/>
                      <a:pt x="96" y="65"/>
                    </a:cubicBezTo>
                    <a:cubicBezTo>
                      <a:pt x="96" y="65"/>
                      <a:pt x="96" y="65"/>
                      <a:pt x="96" y="65"/>
                    </a:cubicBezTo>
                    <a:cubicBezTo>
                      <a:pt x="97" y="65"/>
                      <a:pt x="97" y="65"/>
                      <a:pt x="97" y="65"/>
                    </a:cubicBezTo>
                    <a:cubicBezTo>
                      <a:pt x="97" y="65"/>
                      <a:pt x="97" y="65"/>
                      <a:pt x="97" y="65"/>
                    </a:cubicBezTo>
                    <a:cubicBezTo>
                      <a:pt x="97" y="65"/>
                      <a:pt x="97" y="65"/>
                      <a:pt x="97" y="65"/>
                    </a:cubicBezTo>
                    <a:cubicBezTo>
                      <a:pt x="97" y="65"/>
                      <a:pt x="97" y="65"/>
                      <a:pt x="97" y="65"/>
                    </a:cubicBezTo>
                    <a:cubicBezTo>
                      <a:pt x="97" y="66"/>
                      <a:pt x="97" y="66"/>
                      <a:pt x="97" y="66"/>
                    </a:cubicBezTo>
                    <a:cubicBezTo>
                      <a:pt x="97" y="66"/>
                      <a:pt x="97" y="66"/>
                      <a:pt x="97" y="66"/>
                    </a:cubicBezTo>
                    <a:cubicBezTo>
                      <a:pt x="97" y="67"/>
                      <a:pt x="97" y="67"/>
                      <a:pt x="97" y="67"/>
                    </a:cubicBezTo>
                    <a:cubicBezTo>
                      <a:pt x="97" y="67"/>
                      <a:pt x="97" y="67"/>
                      <a:pt x="97" y="67"/>
                    </a:cubicBezTo>
                    <a:cubicBezTo>
                      <a:pt x="96" y="67"/>
                      <a:pt x="96" y="67"/>
                      <a:pt x="96" y="67"/>
                    </a:cubicBezTo>
                    <a:cubicBezTo>
                      <a:pt x="96" y="69"/>
                      <a:pt x="96" y="69"/>
                      <a:pt x="96" y="69"/>
                    </a:cubicBezTo>
                    <a:cubicBezTo>
                      <a:pt x="96" y="69"/>
                      <a:pt x="96" y="69"/>
                      <a:pt x="96" y="69"/>
                    </a:cubicBezTo>
                    <a:cubicBezTo>
                      <a:pt x="97" y="69"/>
                      <a:pt x="97" y="69"/>
                      <a:pt x="97" y="69"/>
                    </a:cubicBezTo>
                    <a:cubicBezTo>
                      <a:pt x="97" y="69"/>
                      <a:pt x="97" y="69"/>
                      <a:pt x="97" y="69"/>
                    </a:cubicBezTo>
                    <a:cubicBezTo>
                      <a:pt x="97" y="69"/>
                      <a:pt x="97" y="70"/>
                      <a:pt x="97" y="70"/>
                    </a:cubicBezTo>
                    <a:cubicBezTo>
                      <a:pt x="97" y="70"/>
                      <a:pt x="97" y="70"/>
                      <a:pt x="97" y="70"/>
                    </a:cubicBezTo>
                    <a:cubicBezTo>
                      <a:pt x="97" y="70"/>
                      <a:pt x="96" y="70"/>
                      <a:pt x="96" y="70"/>
                    </a:cubicBezTo>
                    <a:cubicBezTo>
                      <a:pt x="96" y="70"/>
                      <a:pt x="96" y="70"/>
                      <a:pt x="96" y="71"/>
                    </a:cubicBezTo>
                    <a:cubicBezTo>
                      <a:pt x="96" y="71"/>
                      <a:pt x="96" y="71"/>
                      <a:pt x="96" y="71"/>
                    </a:cubicBezTo>
                    <a:cubicBezTo>
                      <a:pt x="96" y="71"/>
                      <a:pt x="96" y="71"/>
                      <a:pt x="96" y="71"/>
                    </a:cubicBezTo>
                    <a:cubicBezTo>
                      <a:pt x="96" y="71"/>
                      <a:pt x="96" y="71"/>
                      <a:pt x="96" y="71"/>
                    </a:cubicBezTo>
                    <a:cubicBezTo>
                      <a:pt x="95" y="71"/>
                      <a:pt x="95" y="71"/>
                      <a:pt x="95" y="71"/>
                    </a:cubicBezTo>
                    <a:cubicBezTo>
                      <a:pt x="95" y="73"/>
                      <a:pt x="95" y="73"/>
                      <a:pt x="95" y="73"/>
                    </a:cubicBezTo>
                    <a:cubicBezTo>
                      <a:pt x="95" y="73"/>
                      <a:pt x="95" y="73"/>
                      <a:pt x="95" y="73"/>
                    </a:cubicBezTo>
                    <a:cubicBezTo>
                      <a:pt x="95" y="73"/>
                      <a:pt x="95" y="73"/>
                      <a:pt x="95" y="73"/>
                    </a:cubicBezTo>
                    <a:cubicBezTo>
                      <a:pt x="95" y="73"/>
                      <a:pt x="95" y="73"/>
                      <a:pt x="95" y="73"/>
                    </a:cubicBezTo>
                    <a:cubicBezTo>
                      <a:pt x="95" y="74"/>
                      <a:pt x="95" y="74"/>
                      <a:pt x="95" y="74"/>
                    </a:cubicBezTo>
                    <a:cubicBezTo>
                      <a:pt x="95" y="74"/>
                      <a:pt x="95" y="74"/>
                      <a:pt x="94" y="74"/>
                    </a:cubicBezTo>
                    <a:cubicBezTo>
                      <a:pt x="94" y="74"/>
                      <a:pt x="94" y="74"/>
                      <a:pt x="94" y="75"/>
                    </a:cubicBezTo>
                    <a:cubicBezTo>
                      <a:pt x="94" y="75"/>
                      <a:pt x="94" y="75"/>
                      <a:pt x="94" y="75"/>
                    </a:cubicBezTo>
                    <a:cubicBezTo>
                      <a:pt x="94" y="75"/>
                      <a:pt x="94" y="75"/>
                      <a:pt x="94" y="75"/>
                    </a:cubicBezTo>
                    <a:cubicBezTo>
                      <a:pt x="94" y="75"/>
                      <a:pt x="94" y="75"/>
                      <a:pt x="94" y="75"/>
                    </a:cubicBezTo>
                    <a:cubicBezTo>
                      <a:pt x="94" y="75"/>
                      <a:pt x="94" y="75"/>
                      <a:pt x="94" y="75"/>
                    </a:cubicBezTo>
                    <a:cubicBezTo>
                      <a:pt x="94" y="80"/>
                      <a:pt x="94" y="80"/>
                      <a:pt x="94" y="80"/>
                    </a:cubicBezTo>
                    <a:cubicBezTo>
                      <a:pt x="94" y="80"/>
                      <a:pt x="94" y="80"/>
                      <a:pt x="94" y="80"/>
                    </a:cubicBezTo>
                    <a:cubicBezTo>
                      <a:pt x="94" y="80"/>
                      <a:pt x="94" y="80"/>
                      <a:pt x="94" y="80"/>
                    </a:cubicBezTo>
                    <a:cubicBezTo>
                      <a:pt x="94" y="80"/>
                      <a:pt x="94" y="80"/>
                      <a:pt x="94" y="80"/>
                    </a:cubicBezTo>
                    <a:cubicBezTo>
                      <a:pt x="94" y="80"/>
                      <a:pt x="94" y="80"/>
                      <a:pt x="94" y="80"/>
                    </a:cubicBezTo>
                    <a:cubicBezTo>
                      <a:pt x="94" y="80"/>
                      <a:pt x="94" y="80"/>
                      <a:pt x="94" y="80"/>
                    </a:cubicBezTo>
                    <a:cubicBezTo>
                      <a:pt x="94" y="80"/>
                      <a:pt x="94" y="80"/>
                      <a:pt x="94" y="80"/>
                    </a:cubicBezTo>
                    <a:cubicBezTo>
                      <a:pt x="94" y="81"/>
                      <a:pt x="94" y="81"/>
                      <a:pt x="95" y="81"/>
                    </a:cubicBezTo>
                    <a:cubicBezTo>
                      <a:pt x="95" y="81"/>
                      <a:pt x="95" y="81"/>
                      <a:pt x="95" y="81"/>
                    </a:cubicBezTo>
                    <a:cubicBezTo>
                      <a:pt x="95" y="81"/>
                      <a:pt x="95" y="81"/>
                      <a:pt x="95" y="81"/>
                    </a:cubicBezTo>
                    <a:cubicBezTo>
                      <a:pt x="95" y="81"/>
                      <a:pt x="95" y="81"/>
                      <a:pt x="95" y="81"/>
                    </a:cubicBezTo>
                    <a:cubicBezTo>
                      <a:pt x="95" y="81"/>
                      <a:pt x="95" y="81"/>
                      <a:pt x="95" y="81"/>
                    </a:cubicBezTo>
                    <a:cubicBezTo>
                      <a:pt x="95" y="81"/>
                      <a:pt x="95" y="81"/>
                      <a:pt x="95" y="81"/>
                    </a:cubicBezTo>
                    <a:cubicBezTo>
                      <a:pt x="95" y="81"/>
                      <a:pt x="95" y="81"/>
                      <a:pt x="95" y="81"/>
                    </a:cubicBezTo>
                    <a:cubicBezTo>
                      <a:pt x="95" y="82"/>
                      <a:pt x="95" y="82"/>
                      <a:pt x="95" y="82"/>
                    </a:cubicBezTo>
                    <a:cubicBezTo>
                      <a:pt x="95" y="82"/>
                      <a:pt x="95" y="82"/>
                      <a:pt x="95" y="82"/>
                    </a:cubicBezTo>
                    <a:cubicBezTo>
                      <a:pt x="94" y="82"/>
                      <a:pt x="94" y="82"/>
                      <a:pt x="94" y="82"/>
                    </a:cubicBezTo>
                    <a:cubicBezTo>
                      <a:pt x="94" y="87"/>
                      <a:pt x="94" y="87"/>
                      <a:pt x="94" y="87"/>
                    </a:cubicBezTo>
                    <a:cubicBezTo>
                      <a:pt x="94" y="87"/>
                      <a:pt x="94" y="87"/>
                      <a:pt x="94" y="87"/>
                    </a:cubicBezTo>
                    <a:cubicBezTo>
                      <a:pt x="94" y="87"/>
                      <a:pt x="95" y="87"/>
                      <a:pt x="95" y="87"/>
                    </a:cubicBezTo>
                    <a:cubicBezTo>
                      <a:pt x="95" y="87"/>
                      <a:pt x="95" y="88"/>
                      <a:pt x="95" y="88"/>
                    </a:cubicBezTo>
                    <a:cubicBezTo>
                      <a:pt x="95" y="88"/>
                      <a:pt x="95" y="89"/>
                      <a:pt x="95" y="89"/>
                    </a:cubicBezTo>
                    <a:cubicBezTo>
                      <a:pt x="95" y="89"/>
                      <a:pt x="95" y="89"/>
                      <a:pt x="95" y="89"/>
                    </a:cubicBezTo>
                    <a:cubicBezTo>
                      <a:pt x="94" y="90"/>
                      <a:pt x="94" y="90"/>
                      <a:pt x="94" y="90"/>
                    </a:cubicBezTo>
                    <a:cubicBezTo>
                      <a:pt x="94" y="90"/>
                      <a:pt x="94" y="90"/>
                      <a:pt x="94" y="90"/>
                    </a:cubicBezTo>
                    <a:cubicBezTo>
                      <a:pt x="94" y="90"/>
                      <a:pt x="93" y="90"/>
                      <a:pt x="93" y="90"/>
                    </a:cubicBezTo>
                    <a:cubicBezTo>
                      <a:pt x="93" y="90"/>
                      <a:pt x="93" y="91"/>
                      <a:pt x="93" y="91"/>
                    </a:cubicBezTo>
                    <a:cubicBezTo>
                      <a:pt x="93" y="91"/>
                      <a:pt x="93" y="91"/>
                      <a:pt x="93" y="91"/>
                    </a:cubicBezTo>
                    <a:cubicBezTo>
                      <a:pt x="93" y="91"/>
                      <a:pt x="93" y="92"/>
                      <a:pt x="93" y="92"/>
                    </a:cubicBezTo>
                    <a:cubicBezTo>
                      <a:pt x="94" y="92"/>
                      <a:pt x="94" y="92"/>
                      <a:pt x="94" y="92"/>
                    </a:cubicBezTo>
                    <a:cubicBezTo>
                      <a:pt x="94" y="92"/>
                      <a:pt x="94" y="92"/>
                      <a:pt x="94" y="92"/>
                    </a:cubicBezTo>
                    <a:cubicBezTo>
                      <a:pt x="94" y="92"/>
                      <a:pt x="94" y="92"/>
                      <a:pt x="95" y="92"/>
                    </a:cubicBezTo>
                    <a:cubicBezTo>
                      <a:pt x="95" y="92"/>
                      <a:pt x="95" y="92"/>
                      <a:pt x="96" y="92"/>
                    </a:cubicBezTo>
                    <a:cubicBezTo>
                      <a:pt x="96" y="92"/>
                      <a:pt x="96" y="92"/>
                      <a:pt x="96" y="92"/>
                    </a:cubicBezTo>
                    <a:cubicBezTo>
                      <a:pt x="97" y="92"/>
                      <a:pt x="98" y="92"/>
                      <a:pt x="98" y="91"/>
                    </a:cubicBezTo>
                    <a:cubicBezTo>
                      <a:pt x="99" y="91"/>
                      <a:pt x="99" y="91"/>
                      <a:pt x="99" y="91"/>
                    </a:cubicBezTo>
                    <a:cubicBezTo>
                      <a:pt x="99" y="91"/>
                      <a:pt x="99" y="91"/>
                      <a:pt x="99" y="91"/>
                    </a:cubicBezTo>
                    <a:cubicBezTo>
                      <a:pt x="99" y="91"/>
                      <a:pt x="99" y="91"/>
                      <a:pt x="99" y="91"/>
                    </a:cubicBezTo>
                    <a:cubicBezTo>
                      <a:pt x="99" y="91"/>
                      <a:pt x="99" y="91"/>
                      <a:pt x="99" y="91"/>
                    </a:cubicBezTo>
                    <a:cubicBezTo>
                      <a:pt x="99" y="91"/>
                      <a:pt x="100" y="91"/>
                      <a:pt x="100" y="91"/>
                    </a:cubicBezTo>
                    <a:cubicBezTo>
                      <a:pt x="100" y="90"/>
                      <a:pt x="100" y="90"/>
                      <a:pt x="100" y="90"/>
                    </a:cubicBezTo>
                    <a:cubicBezTo>
                      <a:pt x="100" y="90"/>
                      <a:pt x="100" y="90"/>
                      <a:pt x="100" y="90"/>
                    </a:cubicBezTo>
                    <a:cubicBezTo>
                      <a:pt x="100" y="90"/>
                      <a:pt x="100" y="90"/>
                      <a:pt x="100" y="90"/>
                    </a:cubicBezTo>
                    <a:cubicBezTo>
                      <a:pt x="100" y="89"/>
                      <a:pt x="101" y="88"/>
                      <a:pt x="101" y="88"/>
                    </a:cubicBezTo>
                    <a:cubicBezTo>
                      <a:pt x="102" y="88"/>
                      <a:pt x="102" y="88"/>
                      <a:pt x="102" y="88"/>
                    </a:cubicBezTo>
                    <a:cubicBezTo>
                      <a:pt x="102" y="88"/>
                      <a:pt x="103" y="88"/>
                      <a:pt x="103" y="88"/>
                    </a:cubicBezTo>
                    <a:cubicBezTo>
                      <a:pt x="103" y="88"/>
                      <a:pt x="103" y="88"/>
                      <a:pt x="103" y="88"/>
                    </a:cubicBezTo>
                    <a:cubicBezTo>
                      <a:pt x="103" y="88"/>
                      <a:pt x="103" y="88"/>
                      <a:pt x="104" y="88"/>
                    </a:cubicBezTo>
                    <a:cubicBezTo>
                      <a:pt x="104" y="88"/>
                      <a:pt x="104" y="88"/>
                      <a:pt x="104" y="88"/>
                    </a:cubicBezTo>
                    <a:cubicBezTo>
                      <a:pt x="105" y="87"/>
                      <a:pt x="105" y="87"/>
                      <a:pt x="105" y="87"/>
                    </a:cubicBezTo>
                    <a:cubicBezTo>
                      <a:pt x="105" y="87"/>
                      <a:pt x="105" y="86"/>
                      <a:pt x="105" y="86"/>
                    </a:cubicBezTo>
                    <a:cubicBezTo>
                      <a:pt x="105" y="86"/>
                      <a:pt x="105" y="86"/>
                      <a:pt x="105" y="86"/>
                    </a:cubicBezTo>
                    <a:cubicBezTo>
                      <a:pt x="105" y="85"/>
                      <a:pt x="105" y="85"/>
                      <a:pt x="105" y="85"/>
                    </a:cubicBezTo>
                    <a:cubicBezTo>
                      <a:pt x="105" y="85"/>
                      <a:pt x="104" y="85"/>
                      <a:pt x="104" y="85"/>
                    </a:cubicBezTo>
                    <a:cubicBezTo>
                      <a:pt x="104" y="85"/>
                      <a:pt x="104" y="85"/>
                      <a:pt x="104" y="85"/>
                    </a:cubicBezTo>
                    <a:cubicBezTo>
                      <a:pt x="104" y="84"/>
                      <a:pt x="104" y="84"/>
                      <a:pt x="104" y="84"/>
                    </a:cubicBezTo>
                    <a:cubicBezTo>
                      <a:pt x="104" y="84"/>
                      <a:pt x="104" y="84"/>
                      <a:pt x="104" y="84"/>
                    </a:cubicBezTo>
                    <a:cubicBezTo>
                      <a:pt x="105" y="84"/>
                      <a:pt x="105" y="84"/>
                      <a:pt x="105" y="84"/>
                    </a:cubicBezTo>
                    <a:cubicBezTo>
                      <a:pt x="105" y="84"/>
                      <a:pt x="105" y="84"/>
                      <a:pt x="105" y="83"/>
                    </a:cubicBezTo>
                    <a:cubicBezTo>
                      <a:pt x="105" y="83"/>
                      <a:pt x="105" y="83"/>
                      <a:pt x="105" y="83"/>
                    </a:cubicBezTo>
                    <a:cubicBezTo>
                      <a:pt x="105" y="83"/>
                      <a:pt x="105" y="83"/>
                      <a:pt x="105" y="83"/>
                    </a:cubicBezTo>
                    <a:cubicBezTo>
                      <a:pt x="105" y="83"/>
                      <a:pt x="105" y="83"/>
                      <a:pt x="105" y="83"/>
                    </a:cubicBezTo>
                    <a:cubicBezTo>
                      <a:pt x="105" y="84"/>
                      <a:pt x="105" y="84"/>
                      <a:pt x="105" y="84"/>
                    </a:cubicBezTo>
                    <a:cubicBezTo>
                      <a:pt x="105" y="83"/>
                      <a:pt x="105" y="83"/>
                      <a:pt x="105" y="83"/>
                    </a:cubicBezTo>
                    <a:cubicBezTo>
                      <a:pt x="105" y="83"/>
                      <a:pt x="105" y="83"/>
                      <a:pt x="105" y="83"/>
                    </a:cubicBezTo>
                    <a:cubicBezTo>
                      <a:pt x="105" y="83"/>
                      <a:pt x="105" y="83"/>
                      <a:pt x="105" y="83"/>
                    </a:cubicBezTo>
                    <a:cubicBezTo>
                      <a:pt x="105" y="83"/>
                      <a:pt x="105" y="83"/>
                      <a:pt x="105" y="83"/>
                    </a:cubicBezTo>
                    <a:cubicBezTo>
                      <a:pt x="106" y="83"/>
                      <a:pt x="106" y="83"/>
                      <a:pt x="106" y="83"/>
                    </a:cubicBezTo>
                    <a:cubicBezTo>
                      <a:pt x="106" y="83"/>
                      <a:pt x="107" y="82"/>
                      <a:pt x="107" y="82"/>
                    </a:cubicBezTo>
                    <a:cubicBezTo>
                      <a:pt x="107" y="81"/>
                      <a:pt x="107" y="81"/>
                      <a:pt x="107" y="80"/>
                    </a:cubicBezTo>
                    <a:cubicBezTo>
                      <a:pt x="107" y="80"/>
                      <a:pt x="107" y="80"/>
                      <a:pt x="107" y="80"/>
                    </a:cubicBezTo>
                    <a:cubicBezTo>
                      <a:pt x="107" y="80"/>
                      <a:pt x="107" y="79"/>
                      <a:pt x="107" y="79"/>
                    </a:cubicBezTo>
                    <a:cubicBezTo>
                      <a:pt x="107" y="79"/>
                      <a:pt x="107" y="79"/>
                      <a:pt x="107" y="79"/>
                    </a:cubicBezTo>
                    <a:cubicBezTo>
                      <a:pt x="107" y="79"/>
                      <a:pt x="107" y="79"/>
                      <a:pt x="107" y="79"/>
                    </a:cubicBezTo>
                    <a:cubicBezTo>
                      <a:pt x="107" y="79"/>
                      <a:pt x="107" y="79"/>
                      <a:pt x="107" y="79"/>
                    </a:cubicBezTo>
                    <a:cubicBezTo>
                      <a:pt x="107" y="79"/>
                      <a:pt x="107" y="78"/>
                      <a:pt x="107" y="78"/>
                    </a:cubicBezTo>
                    <a:cubicBezTo>
                      <a:pt x="107" y="78"/>
                      <a:pt x="108" y="78"/>
                      <a:pt x="108" y="78"/>
                    </a:cubicBezTo>
                    <a:cubicBezTo>
                      <a:pt x="108" y="78"/>
                      <a:pt x="108" y="78"/>
                      <a:pt x="108" y="78"/>
                    </a:cubicBezTo>
                    <a:cubicBezTo>
                      <a:pt x="108" y="78"/>
                      <a:pt x="108" y="78"/>
                      <a:pt x="108" y="78"/>
                    </a:cubicBezTo>
                    <a:cubicBezTo>
                      <a:pt x="109" y="77"/>
                      <a:pt x="109" y="77"/>
                      <a:pt x="109" y="77"/>
                    </a:cubicBezTo>
                    <a:cubicBezTo>
                      <a:pt x="109" y="77"/>
                      <a:pt x="109" y="76"/>
                      <a:pt x="109" y="76"/>
                    </a:cubicBezTo>
                    <a:cubicBezTo>
                      <a:pt x="109" y="76"/>
                      <a:pt x="109" y="76"/>
                      <a:pt x="109" y="76"/>
                    </a:cubicBezTo>
                    <a:cubicBezTo>
                      <a:pt x="109" y="76"/>
                      <a:pt x="109" y="75"/>
                      <a:pt x="109" y="75"/>
                    </a:cubicBezTo>
                    <a:cubicBezTo>
                      <a:pt x="110" y="75"/>
                      <a:pt x="110" y="74"/>
                      <a:pt x="111" y="74"/>
                    </a:cubicBezTo>
                    <a:cubicBezTo>
                      <a:pt x="111" y="74"/>
                      <a:pt x="111" y="74"/>
                      <a:pt x="111" y="74"/>
                    </a:cubicBezTo>
                    <a:cubicBezTo>
                      <a:pt x="111" y="74"/>
                      <a:pt x="111" y="73"/>
                      <a:pt x="111" y="73"/>
                    </a:cubicBezTo>
                    <a:cubicBezTo>
                      <a:pt x="111" y="73"/>
                      <a:pt x="111" y="72"/>
                      <a:pt x="111" y="72"/>
                    </a:cubicBezTo>
                    <a:cubicBezTo>
                      <a:pt x="111" y="72"/>
                      <a:pt x="111" y="72"/>
                      <a:pt x="111" y="72"/>
                    </a:cubicBezTo>
                    <a:cubicBezTo>
                      <a:pt x="111" y="71"/>
                      <a:pt x="111" y="71"/>
                      <a:pt x="111" y="70"/>
                    </a:cubicBezTo>
                    <a:cubicBezTo>
                      <a:pt x="111" y="70"/>
                      <a:pt x="111" y="70"/>
                      <a:pt x="112" y="69"/>
                    </a:cubicBezTo>
                    <a:cubicBezTo>
                      <a:pt x="112" y="69"/>
                      <a:pt x="112" y="69"/>
                      <a:pt x="112" y="69"/>
                    </a:cubicBezTo>
                    <a:cubicBezTo>
                      <a:pt x="112" y="69"/>
                      <a:pt x="112" y="69"/>
                      <a:pt x="112" y="69"/>
                    </a:cubicBezTo>
                    <a:cubicBezTo>
                      <a:pt x="112" y="68"/>
                      <a:pt x="112" y="68"/>
                      <a:pt x="112" y="68"/>
                    </a:cubicBezTo>
                    <a:cubicBezTo>
                      <a:pt x="112" y="68"/>
                      <a:pt x="112" y="68"/>
                      <a:pt x="112" y="68"/>
                    </a:cubicBezTo>
                    <a:cubicBezTo>
                      <a:pt x="112" y="68"/>
                      <a:pt x="112" y="68"/>
                      <a:pt x="112" y="68"/>
                    </a:cubicBezTo>
                    <a:cubicBezTo>
                      <a:pt x="112" y="68"/>
                      <a:pt x="112" y="68"/>
                      <a:pt x="112" y="68"/>
                    </a:cubicBezTo>
                    <a:cubicBezTo>
                      <a:pt x="112" y="69"/>
                      <a:pt x="112" y="69"/>
                      <a:pt x="112" y="69"/>
                    </a:cubicBezTo>
                    <a:cubicBezTo>
                      <a:pt x="112" y="68"/>
                      <a:pt x="112" y="68"/>
                      <a:pt x="112" y="68"/>
                    </a:cubicBezTo>
                    <a:cubicBezTo>
                      <a:pt x="112" y="67"/>
                      <a:pt x="112" y="66"/>
                      <a:pt x="112" y="65"/>
                    </a:cubicBezTo>
                    <a:cubicBezTo>
                      <a:pt x="112" y="65"/>
                      <a:pt x="112" y="64"/>
                      <a:pt x="112" y="64"/>
                    </a:cubicBezTo>
                    <a:cubicBezTo>
                      <a:pt x="112" y="63"/>
                      <a:pt x="112" y="62"/>
                      <a:pt x="113" y="62"/>
                    </a:cubicBezTo>
                    <a:cubicBezTo>
                      <a:pt x="113" y="61"/>
                      <a:pt x="113" y="61"/>
                      <a:pt x="113" y="61"/>
                    </a:cubicBezTo>
                    <a:cubicBezTo>
                      <a:pt x="113" y="61"/>
                      <a:pt x="113" y="61"/>
                      <a:pt x="113" y="61"/>
                    </a:cubicBezTo>
                    <a:cubicBezTo>
                      <a:pt x="113" y="61"/>
                      <a:pt x="113" y="61"/>
                      <a:pt x="113" y="61"/>
                    </a:cubicBezTo>
                    <a:cubicBezTo>
                      <a:pt x="113" y="61"/>
                      <a:pt x="113" y="61"/>
                      <a:pt x="113" y="61"/>
                    </a:cubicBezTo>
                    <a:cubicBezTo>
                      <a:pt x="113" y="61"/>
                      <a:pt x="113" y="61"/>
                      <a:pt x="113" y="61"/>
                    </a:cubicBezTo>
                    <a:cubicBezTo>
                      <a:pt x="113" y="61"/>
                      <a:pt x="113" y="61"/>
                      <a:pt x="113" y="61"/>
                    </a:cubicBezTo>
                    <a:cubicBezTo>
                      <a:pt x="113" y="60"/>
                      <a:pt x="113" y="60"/>
                      <a:pt x="113" y="60"/>
                    </a:cubicBezTo>
                    <a:cubicBezTo>
                      <a:pt x="113" y="60"/>
                      <a:pt x="113" y="60"/>
                      <a:pt x="113" y="60"/>
                    </a:cubicBezTo>
                    <a:cubicBezTo>
                      <a:pt x="113" y="60"/>
                      <a:pt x="113" y="60"/>
                      <a:pt x="113" y="60"/>
                    </a:cubicBezTo>
                    <a:cubicBezTo>
                      <a:pt x="113" y="60"/>
                      <a:pt x="113" y="60"/>
                      <a:pt x="114" y="60"/>
                    </a:cubicBezTo>
                    <a:cubicBezTo>
                      <a:pt x="114" y="60"/>
                      <a:pt x="114" y="60"/>
                      <a:pt x="114" y="60"/>
                    </a:cubicBezTo>
                    <a:cubicBezTo>
                      <a:pt x="114" y="58"/>
                      <a:pt x="114" y="58"/>
                      <a:pt x="114" y="58"/>
                    </a:cubicBezTo>
                    <a:cubicBezTo>
                      <a:pt x="114" y="58"/>
                      <a:pt x="114" y="58"/>
                      <a:pt x="114" y="57"/>
                    </a:cubicBezTo>
                    <a:cubicBezTo>
                      <a:pt x="114" y="57"/>
                      <a:pt x="114" y="57"/>
                      <a:pt x="114" y="57"/>
                    </a:cubicBezTo>
                    <a:cubicBezTo>
                      <a:pt x="113" y="57"/>
                      <a:pt x="113" y="57"/>
                      <a:pt x="113" y="57"/>
                    </a:cubicBezTo>
                    <a:cubicBezTo>
                      <a:pt x="113" y="57"/>
                      <a:pt x="113" y="56"/>
                      <a:pt x="113" y="56"/>
                    </a:cubicBezTo>
                    <a:cubicBezTo>
                      <a:pt x="113" y="56"/>
                      <a:pt x="113" y="56"/>
                      <a:pt x="113" y="56"/>
                    </a:cubicBezTo>
                    <a:cubicBezTo>
                      <a:pt x="113" y="56"/>
                      <a:pt x="113" y="55"/>
                      <a:pt x="114" y="55"/>
                    </a:cubicBezTo>
                    <a:cubicBezTo>
                      <a:pt x="114" y="55"/>
                      <a:pt x="114" y="55"/>
                      <a:pt x="114" y="55"/>
                    </a:cubicBezTo>
                    <a:cubicBezTo>
                      <a:pt x="114" y="55"/>
                      <a:pt x="114" y="55"/>
                      <a:pt x="114" y="55"/>
                    </a:cubicBezTo>
                    <a:cubicBezTo>
                      <a:pt x="114" y="54"/>
                      <a:pt x="114" y="54"/>
                      <a:pt x="114" y="54"/>
                    </a:cubicBezTo>
                    <a:cubicBezTo>
                      <a:pt x="114" y="54"/>
                      <a:pt x="114" y="54"/>
                      <a:pt x="114" y="54"/>
                    </a:cubicBezTo>
                    <a:cubicBezTo>
                      <a:pt x="114" y="53"/>
                      <a:pt x="114" y="53"/>
                      <a:pt x="114" y="53"/>
                    </a:cubicBezTo>
                    <a:cubicBezTo>
                      <a:pt x="114" y="53"/>
                      <a:pt x="114" y="53"/>
                      <a:pt x="114" y="53"/>
                    </a:cubicBezTo>
                    <a:cubicBezTo>
                      <a:pt x="114" y="52"/>
                      <a:pt x="114" y="52"/>
                      <a:pt x="114" y="52"/>
                    </a:cubicBezTo>
                    <a:cubicBezTo>
                      <a:pt x="114" y="52"/>
                      <a:pt x="114" y="52"/>
                      <a:pt x="114" y="52"/>
                    </a:cubicBezTo>
                    <a:cubicBezTo>
                      <a:pt x="114" y="50"/>
                      <a:pt x="114" y="50"/>
                      <a:pt x="114" y="50"/>
                    </a:cubicBezTo>
                    <a:cubicBezTo>
                      <a:pt x="114" y="50"/>
                      <a:pt x="114" y="50"/>
                      <a:pt x="114" y="50"/>
                    </a:cubicBezTo>
                    <a:cubicBezTo>
                      <a:pt x="114" y="49"/>
                      <a:pt x="115" y="49"/>
                      <a:pt x="114" y="49"/>
                    </a:cubicBezTo>
                    <a:cubicBezTo>
                      <a:pt x="114" y="48"/>
                      <a:pt x="113" y="48"/>
                      <a:pt x="113" y="48"/>
                    </a:cubicBezTo>
                    <a:cubicBezTo>
                      <a:pt x="113" y="47"/>
                      <a:pt x="113" y="47"/>
                      <a:pt x="113" y="47"/>
                    </a:cubicBezTo>
                    <a:cubicBezTo>
                      <a:pt x="113" y="46"/>
                      <a:pt x="113" y="46"/>
                      <a:pt x="113" y="46"/>
                    </a:cubicBezTo>
                    <a:cubicBezTo>
                      <a:pt x="113" y="46"/>
                      <a:pt x="112" y="46"/>
                      <a:pt x="112" y="46"/>
                    </a:cubicBezTo>
                    <a:cubicBezTo>
                      <a:pt x="112" y="46"/>
                      <a:pt x="112" y="46"/>
                      <a:pt x="112" y="45"/>
                    </a:cubicBezTo>
                    <a:cubicBezTo>
                      <a:pt x="112" y="45"/>
                      <a:pt x="112" y="45"/>
                      <a:pt x="112" y="45"/>
                    </a:cubicBezTo>
                    <a:cubicBezTo>
                      <a:pt x="112" y="45"/>
                      <a:pt x="112" y="45"/>
                      <a:pt x="112" y="45"/>
                    </a:cubicBezTo>
                    <a:cubicBezTo>
                      <a:pt x="112" y="45"/>
                      <a:pt x="112" y="45"/>
                      <a:pt x="112" y="45"/>
                    </a:cubicBezTo>
                    <a:cubicBezTo>
                      <a:pt x="112" y="45"/>
                      <a:pt x="112" y="45"/>
                      <a:pt x="112" y="44"/>
                    </a:cubicBezTo>
                    <a:cubicBezTo>
                      <a:pt x="112" y="44"/>
                      <a:pt x="112" y="44"/>
                      <a:pt x="111" y="44"/>
                    </a:cubicBezTo>
                    <a:cubicBezTo>
                      <a:pt x="111" y="44"/>
                      <a:pt x="111" y="44"/>
                      <a:pt x="111" y="44"/>
                    </a:cubicBezTo>
                    <a:cubicBezTo>
                      <a:pt x="111" y="44"/>
                      <a:pt x="111" y="44"/>
                      <a:pt x="111" y="44"/>
                    </a:cubicBezTo>
                    <a:cubicBezTo>
                      <a:pt x="111" y="44"/>
                      <a:pt x="111" y="43"/>
                      <a:pt x="111" y="43"/>
                    </a:cubicBezTo>
                    <a:cubicBezTo>
                      <a:pt x="111" y="43"/>
                      <a:pt x="111" y="43"/>
                      <a:pt x="111" y="43"/>
                    </a:cubicBezTo>
                    <a:cubicBezTo>
                      <a:pt x="111" y="43"/>
                      <a:pt x="111" y="43"/>
                      <a:pt x="111" y="43"/>
                    </a:cubicBezTo>
                    <a:cubicBezTo>
                      <a:pt x="111" y="43"/>
                      <a:pt x="111" y="42"/>
                      <a:pt x="111" y="42"/>
                    </a:cubicBezTo>
                    <a:cubicBezTo>
                      <a:pt x="111" y="42"/>
                      <a:pt x="110" y="42"/>
                      <a:pt x="110" y="42"/>
                    </a:cubicBezTo>
                    <a:cubicBezTo>
                      <a:pt x="110" y="42"/>
                      <a:pt x="110" y="42"/>
                      <a:pt x="110" y="42"/>
                    </a:cubicBezTo>
                    <a:cubicBezTo>
                      <a:pt x="110" y="41"/>
                      <a:pt x="110" y="41"/>
                      <a:pt x="110" y="41"/>
                    </a:cubicBezTo>
                    <a:cubicBezTo>
                      <a:pt x="109" y="41"/>
                      <a:pt x="109" y="40"/>
                      <a:pt x="109" y="39"/>
                    </a:cubicBezTo>
                    <a:cubicBezTo>
                      <a:pt x="109" y="39"/>
                      <a:pt x="109" y="39"/>
                      <a:pt x="109" y="39"/>
                    </a:cubicBezTo>
                    <a:cubicBezTo>
                      <a:pt x="109" y="39"/>
                      <a:pt x="109" y="39"/>
                      <a:pt x="109" y="39"/>
                    </a:cubicBezTo>
                    <a:cubicBezTo>
                      <a:pt x="109" y="39"/>
                      <a:pt x="109" y="39"/>
                      <a:pt x="109" y="39"/>
                    </a:cubicBezTo>
                    <a:cubicBezTo>
                      <a:pt x="109" y="38"/>
                      <a:pt x="108" y="38"/>
                      <a:pt x="108" y="38"/>
                    </a:cubicBezTo>
                    <a:cubicBezTo>
                      <a:pt x="108" y="38"/>
                      <a:pt x="108" y="38"/>
                      <a:pt x="108" y="38"/>
                    </a:cubicBezTo>
                    <a:cubicBezTo>
                      <a:pt x="108" y="37"/>
                      <a:pt x="108" y="37"/>
                      <a:pt x="108" y="37"/>
                    </a:cubicBezTo>
                    <a:cubicBezTo>
                      <a:pt x="108" y="37"/>
                      <a:pt x="107" y="37"/>
                      <a:pt x="107" y="37"/>
                    </a:cubicBezTo>
                    <a:cubicBezTo>
                      <a:pt x="107" y="37"/>
                      <a:pt x="107" y="37"/>
                      <a:pt x="107" y="37"/>
                    </a:cubicBezTo>
                    <a:cubicBezTo>
                      <a:pt x="107" y="37"/>
                      <a:pt x="107" y="36"/>
                      <a:pt x="107" y="36"/>
                    </a:cubicBezTo>
                    <a:cubicBezTo>
                      <a:pt x="107" y="36"/>
                      <a:pt x="107" y="36"/>
                      <a:pt x="107" y="36"/>
                    </a:cubicBezTo>
                    <a:cubicBezTo>
                      <a:pt x="107" y="36"/>
                      <a:pt x="107" y="36"/>
                      <a:pt x="107" y="36"/>
                    </a:cubicBezTo>
                    <a:cubicBezTo>
                      <a:pt x="107" y="36"/>
                      <a:pt x="107" y="36"/>
                      <a:pt x="107" y="36"/>
                    </a:cubicBezTo>
                    <a:cubicBezTo>
                      <a:pt x="107" y="36"/>
                      <a:pt x="107" y="36"/>
                      <a:pt x="107" y="36"/>
                    </a:cubicBezTo>
                    <a:cubicBezTo>
                      <a:pt x="107" y="36"/>
                      <a:pt x="107" y="36"/>
                      <a:pt x="107" y="36"/>
                    </a:cubicBezTo>
                    <a:cubicBezTo>
                      <a:pt x="107" y="35"/>
                      <a:pt x="107" y="35"/>
                      <a:pt x="107" y="35"/>
                    </a:cubicBezTo>
                    <a:cubicBezTo>
                      <a:pt x="107" y="35"/>
                      <a:pt x="107" y="35"/>
                      <a:pt x="107" y="35"/>
                    </a:cubicBezTo>
                    <a:cubicBezTo>
                      <a:pt x="106" y="35"/>
                      <a:pt x="106" y="35"/>
                      <a:pt x="106" y="35"/>
                    </a:cubicBezTo>
                    <a:cubicBezTo>
                      <a:pt x="106" y="34"/>
                      <a:pt x="105" y="34"/>
                      <a:pt x="105" y="33"/>
                    </a:cubicBezTo>
                    <a:cubicBezTo>
                      <a:pt x="105" y="32"/>
                      <a:pt x="105" y="32"/>
                      <a:pt x="105" y="32"/>
                    </a:cubicBezTo>
                    <a:cubicBezTo>
                      <a:pt x="104" y="32"/>
                      <a:pt x="104" y="31"/>
                      <a:pt x="103" y="31"/>
                    </a:cubicBezTo>
                    <a:cubicBezTo>
                      <a:pt x="104" y="31"/>
                      <a:pt x="104" y="31"/>
                      <a:pt x="104" y="31"/>
                    </a:cubicBezTo>
                    <a:cubicBezTo>
                      <a:pt x="104" y="30"/>
                      <a:pt x="104" y="30"/>
                      <a:pt x="104" y="30"/>
                    </a:cubicBezTo>
                    <a:cubicBezTo>
                      <a:pt x="104" y="31"/>
                      <a:pt x="104" y="31"/>
                      <a:pt x="104" y="31"/>
                    </a:cubicBezTo>
                    <a:cubicBezTo>
                      <a:pt x="105" y="31"/>
                      <a:pt x="105" y="31"/>
                      <a:pt x="105" y="31"/>
                    </a:cubicBezTo>
                    <a:cubicBezTo>
                      <a:pt x="105" y="31"/>
                      <a:pt x="105" y="31"/>
                      <a:pt x="105" y="31"/>
                    </a:cubicBezTo>
                    <a:cubicBezTo>
                      <a:pt x="105" y="31"/>
                      <a:pt x="105" y="31"/>
                      <a:pt x="105" y="31"/>
                    </a:cubicBezTo>
                    <a:cubicBezTo>
                      <a:pt x="105" y="31"/>
                      <a:pt x="105" y="31"/>
                      <a:pt x="105" y="31"/>
                    </a:cubicBezTo>
                    <a:cubicBezTo>
                      <a:pt x="105" y="32"/>
                      <a:pt x="105" y="32"/>
                      <a:pt x="105" y="32"/>
                    </a:cubicBezTo>
                    <a:cubicBezTo>
                      <a:pt x="105" y="32"/>
                      <a:pt x="105" y="32"/>
                      <a:pt x="105" y="32"/>
                    </a:cubicBezTo>
                    <a:cubicBezTo>
                      <a:pt x="105" y="32"/>
                      <a:pt x="105" y="32"/>
                      <a:pt x="105" y="32"/>
                    </a:cubicBezTo>
                    <a:cubicBezTo>
                      <a:pt x="105" y="32"/>
                      <a:pt x="105" y="32"/>
                      <a:pt x="105" y="32"/>
                    </a:cubicBezTo>
                    <a:cubicBezTo>
                      <a:pt x="105" y="33"/>
                      <a:pt x="105" y="33"/>
                      <a:pt x="105" y="33"/>
                    </a:cubicBezTo>
                    <a:cubicBezTo>
                      <a:pt x="106" y="33"/>
                      <a:pt x="106" y="33"/>
                      <a:pt x="106" y="33"/>
                    </a:cubicBezTo>
                    <a:cubicBezTo>
                      <a:pt x="106" y="33"/>
                      <a:pt x="106" y="33"/>
                      <a:pt x="106" y="33"/>
                    </a:cubicBezTo>
                    <a:cubicBezTo>
                      <a:pt x="106" y="33"/>
                      <a:pt x="106" y="33"/>
                      <a:pt x="106" y="33"/>
                    </a:cubicBezTo>
                    <a:cubicBezTo>
                      <a:pt x="106" y="33"/>
                      <a:pt x="106" y="33"/>
                      <a:pt x="106" y="33"/>
                    </a:cubicBezTo>
                    <a:cubicBezTo>
                      <a:pt x="106" y="34"/>
                      <a:pt x="106" y="34"/>
                      <a:pt x="106" y="34"/>
                    </a:cubicBezTo>
                    <a:cubicBezTo>
                      <a:pt x="106" y="34"/>
                      <a:pt x="107" y="34"/>
                      <a:pt x="107" y="34"/>
                    </a:cubicBezTo>
                    <a:cubicBezTo>
                      <a:pt x="107" y="34"/>
                      <a:pt x="107" y="34"/>
                      <a:pt x="107" y="34"/>
                    </a:cubicBezTo>
                    <a:cubicBezTo>
                      <a:pt x="107" y="34"/>
                      <a:pt x="107" y="35"/>
                      <a:pt x="107" y="35"/>
                    </a:cubicBezTo>
                    <a:cubicBezTo>
                      <a:pt x="108" y="35"/>
                      <a:pt x="108" y="35"/>
                      <a:pt x="108" y="35"/>
                    </a:cubicBezTo>
                    <a:cubicBezTo>
                      <a:pt x="108" y="36"/>
                      <a:pt x="108" y="36"/>
                      <a:pt x="108" y="36"/>
                    </a:cubicBezTo>
                    <a:cubicBezTo>
                      <a:pt x="108" y="36"/>
                      <a:pt x="108" y="36"/>
                      <a:pt x="108" y="36"/>
                    </a:cubicBezTo>
                    <a:cubicBezTo>
                      <a:pt x="108" y="36"/>
                      <a:pt x="108" y="36"/>
                      <a:pt x="108" y="36"/>
                    </a:cubicBezTo>
                    <a:cubicBezTo>
                      <a:pt x="108" y="36"/>
                      <a:pt x="108" y="37"/>
                      <a:pt x="108" y="37"/>
                    </a:cubicBezTo>
                    <a:cubicBezTo>
                      <a:pt x="109" y="37"/>
                      <a:pt x="109" y="37"/>
                      <a:pt x="109" y="37"/>
                    </a:cubicBezTo>
                    <a:cubicBezTo>
                      <a:pt x="109" y="37"/>
                      <a:pt x="109" y="37"/>
                      <a:pt x="109" y="37"/>
                    </a:cubicBezTo>
                    <a:cubicBezTo>
                      <a:pt x="109" y="38"/>
                      <a:pt x="109" y="38"/>
                      <a:pt x="109" y="38"/>
                    </a:cubicBezTo>
                    <a:cubicBezTo>
                      <a:pt x="109" y="38"/>
                      <a:pt x="109" y="38"/>
                      <a:pt x="109" y="38"/>
                    </a:cubicBezTo>
                    <a:cubicBezTo>
                      <a:pt x="109" y="38"/>
                      <a:pt x="109" y="38"/>
                      <a:pt x="109" y="38"/>
                    </a:cubicBezTo>
                    <a:cubicBezTo>
                      <a:pt x="109" y="38"/>
                      <a:pt x="109" y="38"/>
                      <a:pt x="109" y="38"/>
                    </a:cubicBezTo>
                    <a:cubicBezTo>
                      <a:pt x="109" y="38"/>
                      <a:pt x="109" y="38"/>
                      <a:pt x="109" y="38"/>
                    </a:cubicBezTo>
                    <a:cubicBezTo>
                      <a:pt x="109" y="38"/>
                      <a:pt x="109" y="38"/>
                      <a:pt x="109" y="38"/>
                    </a:cubicBezTo>
                    <a:cubicBezTo>
                      <a:pt x="109" y="39"/>
                      <a:pt x="109" y="39"/>
                      <a:pt x="109" y="39"/>
                    </a:cubicBezTo>
                    <a:cubicBezTo>
                      <a:pt x="110" y="39"/>
                      <a:pt x="110" y="39"/>
                      <a:pt x="110" y="39"/>
                    </a:cubicBezTo>
                    <a:cubicBezTo>
                      <a:pt x="110" y="39"/>
                      <a:pt x="110" y="40"/>
                      <a:pt x="110" y="40"/>
                    </a:cubicBezTo>
                    <a:cubicBezTo>
                      <a:pt x="110" y="40"/>
                      <a:pt x="110" y="40"/>
                      <a:pt x="110" y="40"/>
                    </a:cubicBezTo>
                    <a:cubicBezTo>
                      <a:pt x="110" y="40"/>
                      <a:pt x="110" y="40"/>
                      <a:pt x="110" y="40"/>
                    </a:cubicBezTo>
                    <a:cubicBezTo>
                      <a:pt x="110" y="40"/>
                      <a:pt x="110" y="41"/>
                      <a:pt x="111" y="41"/>
                    </a:cubicBezTo>
                    <a:cubicBezTo>
                      <a:pt x="111" y="41"/>
                      <a:pt x="111" y="41"/>
                      <a:pt x="111" y="41"/>
                    </a:cubicBezTo>
                    <a:cubicBezTo>
                      <a:pt x="111" y="41"/>
                      <a:pt x="111" y="41"/>
                      <a:pt x="111" y="41"/>
                    </a:cubicBezTo>
                    <a:cubicBezTo>
                      <a:pt x="111" y="42"/>
                      <a:pt x="111" y="42"/>
                      <a:pt x="111" y="42"/>
                    </a:cubicBezTo>
                    <a:cubicBezTo>
                      <a:pt x="111" y="42"/>
                      <a:pt x="111" y="42"/>
                      <a:pt x="111" y="42"/>
                    </a:cubicBezTo>
                    <a:cubicBezTo>
                      <a:pt x="111" y="42"/>
                      <a:pt x="111" y="42"/>
                      <a:pt x="111" y="42"/>
                    </a:cubicBezTo>
                    <a:cubicBezTo>
                      <a:pt x="111" y="42"/>
                      <a:pt x="111" y="43"/>
                      <a:pt x="111" y="43"/>
                    </a:cubicBezTo>
                    <a:cubicBezTo>
                      <a:pt x="112" y="43"/>
                      <a:pt x="112" y="43"/>
                      <a:pt x="112" y="44"/>
                    </a:cubicBezTo>
                    <a:cubicBezTo>
                      <a:pt x="113" y="44"/>
                      <a:pt x="113" y="44"/>
                      <a:pt x="113" y="44"/>
                    </a:cubicBezTo>
                    <a:cubicBezTo>
                      <a:pt x="113" y="43"/>
                      <a:pt x="113" y="43"/>
                      <a:pt x="113" y="43"/>
                    </a:cubicBezTo>
                    <a:cubicBezTo>
                      <a:pt x="113" y="42"/>
                      <a:pt x="112" y="41"/>
                      <a:pt x="112" y="39"/>
                    </a:cubicBezTo>
                    <a:cubicBezTo>
                      <a:pt x="112" y="38"/>
                      <a:pt x="112" y="38"/>
                      <a:pt x="112" y="37"/>
                    </a:cubicBezTo>
                    <a:close/>
                    <a:moveTo>
                      <a:pt x="79" y="5"/>
                    </a:moveTo>
                    <a:cubicBezTo>
                      <a:pt x="79" y="5"/>
                      <a:pt x="78" y="5"/>
                      <a:pt x="78" y="6"/>
                    </a:cubicBezTo>
                    <a:cubicBezTo>
                      <a:pt x="78" y="6"/>
                      <a:pt x="78" y="6"/>
                      <a:pt x="78" y="6"/>
                    </a:cubicBezTo>
                    <a:cubicBezTo>
                      <a:pt x="78" y="6"/>
                      <a:pt x="78" y="6"/>
                      <a:pt x="78" y="6"/>
                    </a:cubicBezTo>
                    <a:cubicBezTo>
                      <a:pt x="78" y="7"/>
                      <a:pt x="78" y="7"/>
                      <a:pt x="78" y="7"/>
                    </a:cubicBezTo>
                    <a:cubicBezTo>
                      <a:pt x="78" y="7"/>
                      <a:pt x="79" y="7"/>
                      <a:pt x="79" y="7"/>
                    </a:cubicBezTo>
                    <a:cubicBezTo>
                      <a:pt x="79" y="8"/>
                      <a:pt x="79" y="8"/>
                      <a:pt x="79" y="8"/>
                    </a:cubicBezTo>
                    <a:cubicBezTo>
                      <a:pt x="79" y="7"/>
                      <a:pt x="79" y="7"/>
                      <a:pt x="79" y="7"/>
                    </a:cubicBezTo>
                    <a:cubicBezTo>
                      <a:pt x="79" y="7"/>
                      <a:pt x="79" y="7"/>
                      <a:pt x="79" y="7"/>
                    </a:cubicBezTo>
                    <a:cubicBezTo>
                      <a:pt x="79" y="7"/>
                      <a:pt x="79" y="8"/>
                      <a:pt x="79" y="8"/>
                    </a:cubicBezTo>
                    <a:cubicBezTo>
                      <a:pt x="79" y="8"/>
                      <a:pt x="79" y="8"/>
                      <a:pt x="79" y="8"/>
                    </a:cubicBezTo>
                    <a:cubicBezTo>
                      <a:pt x="78" y="8"/>
                      <a:pt x="78" y="8"/>
                      <a:pt x="78" y="8"/>
                    </a:cubicBezTo>
                    <a:cubicBezTo>
                      <a:pt x="78" y="8"/>
                      <a:pt x="78" y="8"/>
                      <a:pt x="78" y="8"/>
                    </a:cubicBezTo>
                    <a:cubicBezTo>
                      <a:pt x="78" y="8"/>
                      <a:pt x="78" y="8"/>
                      <a:pt x="78" y="8"/>
                    </a:cubicBezTo>
                    <a:cubicBezTo>
                      <a:pt x="78" y="8"/>
                      <a:pt x="78" y="8"/>
                      <a:pt x="78" y="8"/>
                    </a:cubicBezTo>
                    <a:cubicBezTo>
                      <a:pt x="78" y="10"/>
                      <a:pt x="78" y="10"/>
                      <a:pt x="78" y="10"/>
                    </a:cubicBezTo>
                    <a:cubicBezTo>
                      <a:pt x="79" y="10"/>
                      <a:pt x="79" y="10"/>
                      <a:pt x="79" y="10"/>
                    </a:cubicBezTo>
                    <a:cubicBezTo>
                      <a:pt x="79" y="10"/>
                      <a:pt x="79" y="10"/>
                      <a:pt x="79" y="10"/>
                    </a:cubicBezTo>
                    <a:cubicBezTo>
                      <a:pt x="80" y="10"/>
                      <a:pt x="80" y="10"/>
                      <a:pt x="80" y="10"/>
                    </a:cubicBezTo>
                    <a:cubicBezTo>
                      <a:pt x="80" y="10"/>
                      <a:pt x="80" y="10"/>
                      <a:pt x="80" y="10"/>
                    </a:cubicBezTo>
                    <a:cubicBezTo>
                      <a:pt x="81" y="10"/>
                      <a:pt x="81" y="10"/>
                      <a:pt x="81" y="10"/>
                    </a:cubicBezTo>
                    <a:cubicBezTo>
                      <a:pt x="81" y="10"/>
                      <a:pt x="81" y="10"/>
                      <a:pt x="81" y="10"/>
                    </a:cubicBezTo>
                    <a:cubicBezTo>
                      <a:pt x="81" y="9"/>
                      <a:pt x="81" y="9"/>
                      <a:pt x="81" y="9"/>
                    </a:cubicBezTo>
                    <a:cubicBezTo>
                      <a:pt x="81" y="9"/>
                      <a:pt x="81" y="9"/>
                      <a:pt x="81" y="9"/>
                    </a:cubicBezTo>
                    <a:cubicBezTo>
                      <a:pt x="81" y="9"/>
                      <a:pt x="81" y="8"/>
                      <a:pt x="80" y="8"/>
                    </a:cubicBezTo>
                    <a:cubicBezTo>
                      <a:pt x="80" y="8"/>
                      <a:pt x="80" y="8"/>
                      <a:pt x="80" y="8"/>
                    </a:cubicBezTo>
                    <a:cubicBezTo>
                      <a:pt x="80" y="8"/>
                      <a:pt x="80" y="8"/>
                      <a:pt x="80" y="8"/>
                    </a:cubicBezTo>
                    <a:cubicBezTo>
                      <a:pt x="80" y="8"/>
                      <a:pt x="80" y="8"/>
                      <a:pt x="80" y="8"/>
                    </a:cubicBezTo>
                    <a:cubicBezTo>
                      <a:pt x="80" y="8"/>
                      <a:pt x="80" y="8"/>
                      <a:pt x="80" y="8"/>
                    </a:cubicBezTo>
                    <a:cubicBezTo>
                      <a:pt x="80" y="8"/>
                      <a:pt x="80" y="8"/>
                      <a:pt x="80" y="8"/>
                    </a:cubicBezTo>
                    <a:cubicBezTo>
                      <a:pt x="80" y="8"/>
                      <a:pt x="80" y="8"/>
                      <a:pt x="81" y="7"/>
                    </a:cubicBezTo>
                    <a:cubicBezTo>
                      <a:pt x="81" y="7"/>
                      <a:pt x="81" y="7"/>
                      <a:pt x="81" y="6"/>
                    </a:cubicBezTo>
                    <a:cubicBezTo>
                      <a:pt x="81" y="6"/>
                      <a:pt x="81" y="6"/>
                      <a:pt x="81" y="6"/>
                    </a:cubicBezTo>
                    <a:cubicBezTo>
                      <a:pt x="81" y="6"/>
                      <a:pt x="81" y="6"/>
                      <a:pt x="81" y="6"/>
                    </a:cubicBezTo>
                    <a:cubicBezTo>
                      <a:pt x="81" y="6"/>
                      <a:pt x="81" y="6"/>
                      <a:pt x="81" y="6"/>
                    </a:cubicBezTo>
                    <a:cubicBezTo>
                      <a:pt x="80" y="6"/>
                      <a:pt x="80" y="6"/>
                      <a:pt x="80" y="6"/>
                    </a:cubicBezTo>
                    <a:cubicBezTo>
                      <a:pt x="80" y="6"/>
                      <a:pt x="80" y="6"/>
                      <a:pt x="80" y="6"/>
                    </a:cubicBezTo>
                    <a:cubicBezTo>
                      <a:pt x="80" y="5"/>
                      <a:pt x="80" y="5"/>
                      <a:pt x="80" y="5"/>
                    </a:cubicBezTo>
                    <a:cubicBezTo>
                      <a:pt x="80" y="5"/>
                      <a:pt x="80" y="5"/>
                      <a:pt x="80" y="5"/>
                    </a:cubicBezTo>
                    <a:cubicBezTo>
                      <a:pt x="80" y="5"/>
                      <a:pt x="80" y="5"/>
                      <a:pt x="80" y="5"/>
                    </a:cubicBezTo>
                    <a:cubicBezTo>
                      <a:pt x="79" y="5"/>
                      <a:pt x="79" y="5"/>
                      <a:pt x="79" y="5"/>
                    </a:cubicBezTo>
                    <a:cubicBezTo>
                      <a:pt x="79" y="5"/>
                      <a:pt x="79" y="5"/>
                      <a:pt x="79" y="5"/>
                    </a:cubicBezTo>
                    <a:close/>
                    <a:moveTo>
                      <a:pt x="75" y="5"/>
                    </a:moveTo>
                    <a:cubicBezTo>
                      <a:pt x="75" y="5"/>
                      <a:pt x="75" y="5"/>
                      <a:pt x="75" y="5"/>
                    </a:cubicBezTo>
                    <a:cubicBezTo>
                      <a:pt x="75" y="5"/>
                      <a:pt x="75" y="5"/>
                      <a:pt x="75" y="5"/>
                    </a:cubicBezTo>
                    <a:cubicBezTo>
                      <a:pt x="75" y="5"/>
                      <a:pt x="75" y="5"/>
                      <a:pt x="75" y="5"/>
                    </a:cubicBezTo>
                    <a:cubicBezTo>
                      <a:pt x="75" y="5"/>
                      <a:pt x="75" y="5"/>
                      <a:pt x="74" y="5"/>
                    </a:cubicBezTo>
                    <a:cubicBezTo>
                      <a:pt x="74" y="5"/>
                      <a:pt x="74" y="5"/>
                      <a:pt x="74" y="5"/>
                    </a:cubicBezTo>
                    <a:cubicBezTo>
                      <a:pt x="74" y="5"/>
                      <a:pt x="74" y="5"/>
                      <a:pt x="74" y="5"/>
                    </a:cubicBezTo>
                    <a:cubicBezTo>
                      <a:pt x="74" y="6"/>
                      <a:pt x="74" y="6"/>
                      <a:pt x="74" y="6"/>
                    </a:cubicBezTo>
                    <a:cubicBezTo>
                      <a:pt x="74" y="6"/>
                      <a:pt x="74" y="6"/>
                      <a:pt x="74" y="6"/>
                    </a:cubicBezTo>
                    <a:cubicBezTo>
                      <a:pt x="74" y="6"/>
                      <a:pt x="74" y="6"/>
                      <a:pt x="74" y="6"/>
                    </a:cubicBezTo>
                    <a:cubicBezTo>
                      <a:pt x="74" y="6"/>
                      <a:pt x="74" y="6"/>
                      <a:pt x="74" y="6"/>
                    </a:cubicBezTo>
                    <a:cubicBezTo>
                      <a:pt x="73" y="6"/>
                      <a:pt x="73" y="6"/>
                      <a:pt x="73" y="6"/>
                    </a:cubicBezTo>
                    <a:cubicBezTo>
                      <a:pt x="73" y="6"/>
                      <a:pt x="73" y="6"/>
                      <a:pt x="73" y="6"/>
                    </a:cubicBezTo>
                    <a:cubicBezTo>
                      <a:pt x="73" y="6"/>
                      <a:pt x="73" y="6"/>
                      <a:pt x="73" y="6"/>
                    </a:cubicBezTo>
                    <a:cubicBezTo>
                      <a:pt x="73" y="6"/>
                      <a:pt x="73" y="6"/>
                      <a:pt x="73" y="6"/>
                    </a:cubicBezTo>
                    <a:cubicBezTo>
                      <a:pt x="73" y="7"/>
                      <a:pt x="73" y="7"/>
                      <a:pt x="73" y="7"/>
                    </a:cubicBezTo>
                    <a:cubicBezTo>
                      <a:pt x="73" y="7"/>
                      <a:pt x="73" y="7"/>
                      <a:pt x="73" y="7"/>
                    </a:cubicBezTo>
                    <a:cubicBezTo>
                      <a:pt x="73" y="8"/>
                      <a:pt x="73" y="8"/>
                      <a:pt x="73" y="8"/>
                    </a:cubicBezTo>
                    <a:cubicBezTo>
                      <a:pt x="73" y="8"/>
                      <a:pt x="73" y="8"/>
                      <a:pt x="73" y="8"/>
                    </a:cubicBezTo>
                    <a:cubicBezTo>
                      <a:pt x="73" y="8"/>
                      <a:pt x="73" y="8"/>
                      <a:pt x="73" y="8"/>
                    </a:cubicBezTo>
                    <a:cubicBezTo>
                      <a:pt x="73" y="8"/>
                      <a:pt x="73" y="8"/>
                      <a:pt x="73" y="8"/>
                    </a:cubicBezTo>
                    <a:cubicBezTo>
                      <a:pt x="74" y="8"/>
                      <a:pt x="74" y="8"/>
                      <a:pt x="74" y="8"/>
                    </a:cubicBezTo>
                    <a:cubicBezTo>
                      <a:pt x="74" y="8"/>
                      <a:pt x="74" y="8"/>
                      <a:pt x="74" y="8"/>
                    </a:cubicBezTo>
                    <a:cubicBezTo>
                      <a:pt x="74" y="8"/>
                      <a:pt x="74" y="8"/>
                      <a:pt x="74" y="8"/>
                    </a:cubicBezTo>
                    <a:cubicBezTo>
                      <a:pt x="74" y="8"/>
                      <a:pt x="74" y="8"/>
                      <a:pt x="74" y="8"/>
                    </a:cubicBezTo>
                    <a:cubicBezTo>
                      <a:pt x="74" y="8"/>
                      <a:pt x="74" y="9"/>
                      <a:pt x="74" y="9"/>
                    </a:cubicBezTo>
                    <a:cubicBezTo>
                      <a:pt x="74" y="9"/>
                      <a:pt x="75" y="9"/>
                      <a:pt x="75" y="9"/>
                    </a:cubicBezTo>
                    <a:cubicBezTo>
                      <a:pt x="75" y="9"/>
                      <a:pt x="75" y="9"/>
                      <a:pt x="75" y="9"/>
                    </a:cubicBezTo>
                    <a:cubicBezTo>
                      <a:pt x="75" y="9"/>
                      <a:pt x="75" y="9"/>
                      <a:pt x="75" y="9"/>
                    </a:cubicBezTo>
                    <a:cubicBezTo>
                      <a:pt x="76" y="9"/>
                      <a:pt x="76" y="9"/>
                      <a:pt x="76" y="9"/>
                    </a:cubicBezTo>
                    <a:cubicBezTo>
                      <a:pt x="76" y="9"/>
                      <a:pt x="76" y="9"/>
                      <a:pt x="76" y="9"/>
                    </a:cubicBezTo>
                    <a:cubicBezTo>
                      <a:pt x="77" y="9"/>
                      <a:pt x="77" y="9"/>
                      <a:pt x="77" y="9"/>
                    </a:cubicBezTo>
                    <a:cubicBezTo>
                      <a:pt x="77" y="9"/>
                      <a:pt x="77" y="9"/>
                      <a:pt x="77" y="9"/>
                    </a:cubicBezTo>
                    <a:cubicBezTo>
                      <a:pt x="77" y="9"/>
                      <a:pt x="77" y="9"/>
                      <a:pt x="77" y="8"/>
                    </a:cubicBezTo>
                    <a:cubicBezTo>
                      <a:pt x="78" y="8"/>
                      <a:pt x="78" y="8"/>
                      <a:pt x="78" y="7"/>
                    </a:cubicBezTo>
                    <a:cubicBezTo>
                      <a:pt x="78" y="7"/>
                      <a:pt x="78" y="7"/>
                      <a:pt x="77" y="7"/>
                    </a:cubicBezTo>
                    <a:cubicBezTo>
                      <a:pt x="77" y="6"/>
                      <a:pt x="77" y="6"/>
                      <a:pt x="77" y="6"/>
                    </a:cubicBezTo>
                    <a:cubicBezTo>
                      <a:pt x="77" y="6"/>
                      <a:pt x="77" y="6"/>
                      <a:pt x="77" y="6"/>
                    </a:cubicBezTo>
                    <a:cubicBezTo>
                      <a:pt x="77" y="6"/>
                      <a:pt x="77" y="6"/>
                      <a:pt x="77" y="6"/>
                    </a:cubicBezTo>
                    <a:cubicBezTo>
                      <a:pt x="77" y="6"/>
                      <a:pt x="78" y="6"/>
                      <a:pt x="78" y="5"/>
                    </a:cubicBezTo>
                    <a:cubicBezTo>
                      <a:pt x="78" y="5"/>
                      <a:pt x="78" y="5"/>
                      <a:pt x="78" y="5"/>
                    </a:cubicBezTo>
                    <a:cubicBezTo>
                      <a:pt x="78" y="5"/>
                      <a:pt x="78" y="5"/>
                      <a:pt x="78" y="5"/>
                    </a:cubicBezTo>
                    <a:cubicBezTo>
                      <a:pt x="77" y="5"/>
                      <a:pt x="77" y="5"/>
                      <a:pt x="77" y="5"/>
                    </a:cubicBezTo>
                    <a:cubicBezTo>
                      <a:pt x="77" y="5"/>
                      <a:pt x="77" y="5"/>
                      <a:pt x="77" y="5"/>
                    </a:cubicBezTo>
                    <a:cubicBezTo>
                      <a:pt x="77" y="5"/>
                      <a:pt x="77" y="5"/>
                      <a:pt x="77" y="5"/>
                    </a:cubicBezTo>
                    <a:cubicBezTo>
                      <a:pt x="77" y="4"/>
                      <a:pt x="76" y="4"/>
                      <a:pt x="76" y="4"/>
                    </a:cubicBezTo>
                    <a:cubicBezTo>
                      <a:pt x="76" y="4"/>
                      <a:pt x="76" y="4"/>
                      <a:pt x="76" y="4"/>
                    </a:cubicBezTo>
                    <a:cubicBezTo>
                      <a:pt x="76" y="4"/>
                      <a:pt x="76" y="4"/>
                      <a:pt x="76" y="4"/>
                    </a:cubicBezTo>
                    <a:cubicBezTo>
                      <a:pt x="76" y="4"/>
                      <a:pt x="76" y="4"/>
                      <a:pt x="76" y="4"/>
                    </a:cubicBezTo>
                    <a:cubicBezTo>
                      <a:pt x="76" y="4"/>
                      <a:pt x="75" y="4"/>
                      <a:pt x="75" y="4"/>
                    </a:cubicBezTo>
                    <a:cubicBezTo>
                      <a:pt x="75" y="4"/>
                      <a:pt x="75" y="4"/>
                      <a:pt x="75" y="4"/>
                    </a:cubicBezTo>
                    <a:cubicBezTo>
                      <a:pt x="75" y="4"/>
                      <a:pt x="75" y="4"/>
                      <a:pt x="75" y="4"/>
                    </a:cubicBezTo>
                    <a:cubicBezTo>
                      <a:pt x="75" y="4"/>
                      <a:pt x="75" y="4"/>
                      <a:pt x="75" y="4"/>
                    </a:cubicBezTo>
                    <a:cubicBezTo>
                      <a:pt x="75" y="4"/>
                      <a:pt x="75" y="4"/>
                      <a:pt x="75" y="4"/>
                    </a:cubicBezTo>
                    <a:cubicBezTo>
                      <a:pt x="75" y="4"/>
                      <a:pt x="75" y="4"/>
                      <a:pt x="75" y="4"/>
                    </a:cubicBezTo>
                    <a:cubicBezTo>
                      <a:pt x="75" y="3"/>
                      <a:pt x="75" y="3"/>
                      <a:pt x="75" y="3"/>
                    </a:cubicBezTo>
                    <a:cubicBezTo>
                      <a:pt x="73" y="3"/>
                      <a:pt x="73" y="3"/>
                      <a:pt x="73" y="3"/>
                    </a:cubicBezTo>
                    <a:cubicBezTo>
                      <a:pt x="73" y="4"/>
                      <a:pt x="73" y="4"/>
                      <a:pt x="73" y="4"/>
                    </a:cubicBezTo>
                    <a:cubicBezTo>
                      <a:pt x="73" y="4"/>
                      <a:pt x="73" y="4"/>
                      <a:pt x="73" y="4"/>
                    </a:cubicBezTo>
                    <a:cubicBezTo>
                      <a:pt x="73" y="4"/>
                      <a:pt x="73" y="5"/>
                      <a:pt x="73" y="5"/>
                    </a:cubicBezTo>
                    <a:cubicBezTo>
                      <a:pt x="73" y="5"/>
                      <a:pt x="73" y="5"/>
                      <a:pt x="73" y="5"/>
                    </a:cubicBezTo>
                    <a:cubicBezTo>
                      <a:pt x="75" y="5"/>
                      <a:pt x="75" y="5"/>
                      <a:pt x="75" y="5"/>
                    </a:cubicBezTo>
                    <a:cubicBezTo>
                      <a:pt x="75" y="5"/>
                      <a:pt x="75" y="5"/>
                      <a:pt x="75" y="5"/>
                    </a:cubicBezTo>
                    <a:close/>
                    <a:moveTo>
                      <a:pt x="112" y="77"/>
                    </a:moveTo>
                    <a:cubicBezTo>
                      <a:pt x="113" y="76"/>
                      <a:pt x="113" y="75"/>
                      <a:pt x="113" y="74"/>
                    </a:cubicBezTo>
                    <a:cubicBezTo>
                      <a:pt x="113" y="74"/>
                      <a:pt x="113" y="74"/>
                      <a:pt x="113" y="74"/>
                    </a:cubicBezTo>
                    <a:cubicBezTo>
                      <a:pt x="113" y="74"/>
                      <a:pt x="113" y="74"/>
                      <a:pt x="113" y="74"/>
                    </a:cubicBezTo>
                    <a:cubicBezTo>
                      <a:pt x="113" y="74"/>
                      <a:pt x="113" y="74"/>
                      <a:pt x="113" y="74"/>
                    </a:cubicBezTo>
                    <a:cubicBezTo>
                      <a:pt x="113" y="74"/>
                      <a:pt x="113" y="74"/>
                      <a:pt x="113" y="74"/>
                    </a:cubicBezTo>
                    <a:cubicBezTo>
                      <a:pt x="113" y="74"/>
                      <a:pt x="113" y="74"/>
                      <a:pt x="112" y="73"/>
                    </a:cubicBezTo>
                    <a:cubicBezTo>
                      <a:pt x="112" y="74"/>
                      <a:pt x="112" y="74"/>
                      <a:pt x="112" y="74"/>
                    </a:cubicBezTo>
                    <a:cubicBezTo>
                      <a:pt x="112" y="74"/>
                      <a:pt x="112" y="74"/>
                      <a:pt x="112" y="74"/>
                    </a:cubicBezTo>
                    <a:cubicBezTo>
                      <a:pt x="112" y="74"/>
                      <a:pt x="112" y="74"/>
                      <a:pt x="111" y="74"/>
                    </a:cubicBezTo>
                    <a:cubicBezTo>
                      <a:pt x="111" y="75"/>
                      <a:pt x="111" y="75"/>
                      <a:pt x="111" y="75"/>
                    </a:cubicBezTo>
                    <a:cubicBezTo>
                      <a:pt x="111" y="75"/>
                      <a:pt x="110" y="76"/>
                      <a:pt x="110" y="76"/>
                    </a:cubicBezTo>
                    <a:cubicBezTo>
                      <a:pt x="110" y="76"/>
                      <a:pt x="110" y="76"/>
                      <a:pt x="110" y="76"/>
                    </a:cubicBezTo>
                    <a:cubicBezTo>
                      <a:pt x="110" y="76"/>
                      <a:pt x="110" y="76"/>
                      <a:pt x="110" y="76"/>
                    </a:cubicBezTo>
                    <a:cubicBezTo>
                      <a:pt x="110" y="76"/>
                      <a:pt x="110" y="77"/>
                      <a:pt x="110" y="77"/>
                    </a:cubicBezTo>
                    <a:cubicBezTo>
                      <a:pt x="110" y="77"/>
                      <a:pt x="110" y="77"/>
                      <a:pt x="110" y="77"/>
                    </a:cubicBezTo>
                    <a:cubicBezTo>
                      <a:pt x="110" y="77"/>
                      <a:pt x="110" y="77"/>
                      <a:pt x="110" y="77"/>
                    </a:cubicBezTo>
                    <a:cubicBezTo>
                      <a:pt x="109" y="78"/>
                      <a:pt x="109" y="78"/>
                      <a:pt x="109" y="79"/>
                    </a:cubicBezTo>
                    <a:cubicBezTo>
                      <a:pt x="109" y="79"/>
                      <a:pt x="109" y="79"/>
                      <a:pt x="109" y="79"/>
                    </a:cubicBezTo>
                    <a:cubicBezTo>
                      <a:pt x="109" y="79"/>
                      <a:pt x="109" y="79"/>
                      <a:pt x="109" y="79"/>
                    </a:cubicBezTo>
                    <a:cubicBezTo>
                      <a:pt x="109" y="79"/>
                      <a:pt x="109" y="80"/>
                      <a:pt x="109" y="81"/>
                    </a:cubicBezTo>
                    <a:cubicBezTo>
                      <a:pt x="109" y="81"/>
                      <a:pt x="109" y="81"/>
                      <a:pt x="109" y="81"/>
                    </a:cubicBezTo>
                    <a:cubicBezTo>
                      <a:pt x="109" y="82"/>
                      <a:pt x="109" y="82"/>
                      <a:pt x="109" y="82"/>
                    </a:cubicBezTo>
                    <a:cubicBezTo>
                      <a:pt x="109" y="82"/>
                      <a:pt x="109" y="82"/>
                      <a:pt x="109" y="82"/>
                    </a:cubicBezTo>
                    <a:cubicBezTo>
                      <a:pt x="109" y="82"/>
                      <a:pt x="109" y="82"/>
                      <a:pt x="109" y="82"/>
                    </a:cubicBezTo>
                    <a:cubicBezTo>
                      <a:pt x="110" y="82"/>
                      <a:pt x="111" y="81"/>
                      <a:pt x="111" y="81"/>
                    </a:cubicBezTo>
                    <a:cubicBezTo>
                      <a:pt x="111" y="81"/>
                      <a:pt x="111" y="80"/>
                      <a:pt x="111" y="80"/>
                    </a:cubicBezTo>
                    <a:cubicBezTo>
                      <a:pt x="111" y="80"/>
                      <a:pt x="111" y="80"/>
                      <a:pt x="111" y="80"/>
                    </a:cubicBezTo>
                    <a:cubicBezTo>
                      <a:pt x="111" y="80"/>
                      <a:pt x="111" y="80"/>
                      <a:pt x="111" y="79"/>
                    </a:cubicBezTo>
                    <a:cubicBezTo>
                      <a:pt x="111" y="79"/>
                      <a:pt x="111" y="79"/>
                      <a:pt x="111" y="79"/>
                    </a:cubicBezTo>
                    <a:cubicBezTo>
                      <a:pt x="111" y="79"/>
                      <a:pt x="111" y="79"/>
                      <a:pt x="111" y="79"/>
                    </a:cubicBezTo>
                    <a:cubicBezTo>
                      <a:pt x="111" y="79"/>
                      <a:pt x="111" y="79"/>
                      <a:pt x="111" y="78"/>
                    </a:cubicBezTo>
                    <a:cubicBezTo>
                      <a:pt x="111" y="78"/>
                      <a:pt x="111" y="78"/>
                      <a:pt x="111" y="78"/>
                    </a:cubicBezTo>
                    <a:cubicBezTo>
                      <a:pt x="111" y="78"/>
                      <a:pt x="111" y="78"/>
                      <a:pt x="111" y="78"/>
                    </a:cubicBezTo>
                    <a:cubicBezTo>
                      <a:pt x="111" y="78"/>
                      <a:pt x="112" y="78"/>
                      <a:pt x="112" y="78"/>
                    </a:cubicBezTo>
                    <a:cubicBezTo>
                      <a:pt x="112" y="77"/>
                      <a:pt x="112" y="77"/>
                      <a:pt x="112" y="77"/>
                    </a:cubicBezTo>
                    <a:cubicBezTo>
                      <a:pt x="112" y="77"/>
                      <a:pt x="112" y="77"/>
                      <a:pt x="112" y="77"/>
                    </a:cubicBezTo>
                    <a:cubicBezTo>
                      <a:pt x="112" y="77"/>
                      <a:pt x="112" y="77"/>
                      <a:pt x="112" y="77"/>
                    </a:cubicBezTo>
                    <a:cubicBezTo>
                      <a:pt x="112" y="77"/>
                      <a:pt x="112" y="77"/>
                      <a:pt x="112" y="77"/>
                    </a:cubicBez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</p:grpSp>
        <p:sp>
          <p:nvSpPr>
            <p:cNvPr id="1048965" name="矩形 87"/>
            <p:cNvSpPr/>
            <p:nvPr/>
          </p:nvSpPr>
          <p:spPr>
            <a:xfrm>
              <a:off x="10956875" y="916528"/>
              <a:ext cx="99624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05</a:t>
              </a:r>
              <a:r>
                <a:rPr lang="zh-CN" altLang="en-US" sz="1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endParaRPr lang="zh-CN" altLang="en-US" sz="1800" dirty="0"/>
            </a:p>
          </p:txBody>
        </p:sp>
      </p:grpSp>
      <p:sp>
        <p:nvSpPr>
          <p:cNvPr id="1048966" name="TextBox 90"/>
          <p:cNvSpPr txBox="1"/>
          <p:nvPr/>
        </p:nvSpPr>
        <p:spPr>
          <a:xfrm>
            <a:off x="398571" y="476888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兰亭粗黑_GBK" pitchFamily="2" charset="-122"/>
                <a:ea typeface="方正兰亭粗黑_GBK" pitchFamily="2" charset="-122"/>
              </a:rPr>
              <a:t>工作完成情况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第三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75" name="矩形 30"/>
          <p:cNvSpPr/>
          <p:nvPr/>
        </p:nvSpPr>
        <p:spPr>
          <a:xfrm>
            <a:off x="1" y="1198956"/>
            <a:ext cx="12191187" cy="1546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9" rIns="121917" bIns="60959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zh-CN" altLang="en-US" sz="1800" dirty="0">
              <a:ea typeface="微软雅黑" panose="020B0503020204020204" pitchFamily="34" charset="-122"/>
            </a:endParaRPr>
          </a:p>
        </p:txBody>
      </p:sp>
      <p:grpSp>
        <p:nvGrpSpPr>
          <p:cNvPr id="281" name="组合 33"/>
          <p:cNvGrpSpPr/>
          <p:nvPr/>
        </p:nvGrpSpPr>
        <p:grpSpPr>
          <a:xfrm>
            <a:off x="6957256" y="285730"/>
            <a:ext cx="996377" cy="1000132"/>
            <a:chOff x="6170529" y="285728"/>
            <a:chExt cx="996247" cy="1000132"/>
          </a:xfrm>
        </p:grpSpPr>
        <p:grpSp>
          <p:nvGrpSpPr>
            <p:cNvPr id="282" name="组合 31"/>
            <p:cNvGrpSpPr/>
            <p:nvPr/>
          </p:nvGrpSpPr>
          <p:grpSpPr>
            <a:xfrm>
              <a:off x="6369792" y="285728"/>
              <a:ext cx="597720" cy="597720"/>
              <a:chOff x="6501056" y="1873013"/>
              <a:chExt cx="696763" cy="696763"/>
            </a:xfrm>
          </p:grpSpPr>
          <p:sp>
            <p:nvSpPr>
              <p:cNvPr id="1049076" name="椭圆 36"/>
              <p:cNvSpPr/>
              <p:nvPr/>
            </p:nvSpPr>
            <p:spPr>
              <a:xfrm>
                <a:off x="6501056" y="1873013"/>
                <a:ext cx="696763" cy="696763"/>
              </a:xfrm>
              <a:prstGeom prst="ellipse">
                <a:avLst/>
              </a:prstGeom>
              <a:solidFill>
                <a:srgbClr val="EEEEEE"/>
              </a:solidFill>
              <a:ln>
                <a:solidFill>
                  <a:schemeClr val="bg1"/>
                </a:solidFill>
              </a:ln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25"/>
              </a:p>
            </p:txBody>
          </p:sp>
          <p:grpSp>
            <p:nvGrpSpPr>
              <p:cNvPr id="283" name="组合 113"/>
              <p:cNvGrpSpPr>
                <a:grpSpLocks noChangeAspect="1"/>
              </p:cNvGrpSpPr>
              <p:nvPr/>
            </p:nvGrpSpPr>
            <p:grpSpPr>
              <a:xfrm>
                <a:off x="6616022" y="1996255"/>
                <a:ext cx="466830" cy="450242"/>
                <a:chOff x="7019925" y="5499100"/>
                <a:chExt cx="312738" cy="301626"/>
              </a:xfrm>
              <a:solidFill>
                <a:srgbClr val="BBBE2C"/>
              </a:solidFill>
            </p:grpSpPr>
            <p:sp>
              <p:nvSpPr>
                <p:cNvPr id="1049077" name="Freeform 252"/>
                <p:cNvSpPr/>
                <p:nvPr/>
              </p:nvSpPr>
              <p:spPr bwMode="auto">
                <a:xfrm>
                  <a:off x="7069138" y="5567363"/>
                  <a:ext cx="214313" cy="233363"/>
                </a:xfrm>
                <a:custGeom>
                  <a:avLst/>
                  <a:gdLst>
                    <a:gd name="T0" fmla="*/ 0 w 57"/>
                    <a:gd name="T1" fmla="*/ 26 h 62"/>
                    <a:gd name="T2" fmla="*/ 0 w 57"/>
                    <a:gd name="T3" fmla="*/ 59 h 62"/>
                    <a:gd name="T4" fmla="*/ 2 w 57"/>
                    <a:gd name="T5" fmla="*/ 62 h 62"/>
                    <a:gd name="T6" fmla="*/ 4 w 57"/>
                    <a:gd name="T7" fmla="*/ 62 h 62"/>
                    <a:gd name="T8" fmla="*/ 19 w 57"/>
                    <a:gd name="T9" fmla="*/ 62 h 62"/>
                    <a:gd name="T10" fmla="*/ 21 w 57"/>
                    <a:gd name="T11" fmla="*/ 62 h 62"/>
                    <a:gd name="T12" fmla="*/ 21 w 57"/>
                    <a:gd name="T13" fmla="*/ 61 h 62"/>
                    <a:gd name="T14" fmla="*/ 21 w 57"/>
                    <a:gd name="T15" fmla="*/ 45 h 62"/>
                    <a:gd name="T16" fmla="*/ 36 w 57"/>
                    <a:gd name="T17" fmla="*/ 45 h 62"/>
                    <a:gd name="T18" fmla="*/ 36 w 57"/>
                    <a:gd name="T19" fmla="*/ 61 h 62"/>
                    <a:gd name="T20" fmla="*/ 37 w 57"/>
                    <a:gd name="T21" fmla="*/ 62 h 62"/>
                    <a:gd name="T22" fmla="*/ 38 w 57"/>
                    <a:gd name="T23" fmla="*/ 62 h 62"/>
                    <a:gd name="T24" fmla="*/ 53 w 57"/>
                    <a:gd name="T25" fmla="*/ 62 h 62"/>
                    <a:gd name="T26" fmla="*/ 56 w 57"/>
                    <a:gd name="T27" fmla="*/ 62 h 62"/>
                    <a:gd name="T28" fmla="*/ 57 w 57"/>
                    <a:gd name="T29" fmla="*/ 59 h 62"/>
                    <a:gd name="T30" fmla="*/ 57 w 57"/>
                    <a:gd name="T31" fmla="*/ 26 h 62"/>
                    <a:gd name="T32" fmla="*/ 29 w 57"/>
                    <a:gd name="T33" fmla="*/ 0 h 62"/>
                    <a:gd name="T34" fmla="*/ 0 w 57"/>
                    <a:gd name="T35" fmla="*/ 26 h 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57" h="62">
                      <a:moveTo>
                        <a:pt x="0" y="26"/>
                      </a:moveTo>
                      <a:cubicBezTo>
                        <a:pt x="0" y="59"/>
                        <a:pt x="0" y="59"/>
                        <a:pt x="0" y="59"/>
                      </a:cubicBezTo>
                      <a:cubicBezTo>
                        <a:pt x="0" y="61"/>
                        <a:pt x="1" y="62"/>
                        <a:pt x="2" y="62"/>
                      </a:cubicBezTo>
                      <a:cubicBezTo>
                        <a:pt x="3" y="62"/>
                        <a:pt x="3" y="62"/>
                        <a:pt x="4" y="62"/>
                      </a:cubicBezTo>
                      <a:cubicBezTo>
                        <a:pt x="19" y="62"/>
                        <a:pt x="19" y="62"/>
                        <a:pt x="19" y="62"/>
                      </a:cubicBezTo>
                      <a:cubicBezTo>
                        <a:pt x="20" y="62"/>
                        <a:pt x="20" y="62"/>
                        <a:pt x="21" y="62"/>
                      </a:cubicBezTo>
                      <a:cubicBezTo>
                        <a:pt x="21" y="62"/>
                        <a:pt x="21" y="61"/>
                        <a:pt x="21" y="61"/>
                      </a:cubicBezTo>
                      <a:cubicBezTo>
                        <a:pt x="21" y="45"/>
                        <a:pt x="21" y="45"/>
                        <a:pt x="21" y="45"/>
                      </a:cubicBezTo>
                      <a:cubicBezTo>
                        <a:pt x="36" y="45"/>
                        <a:pt x="36" y="45"/>
                        <a:pt x="36" y="45"/>
                      </a:cubicBezTo>
                      <a:cubicBezTo>
                        <a:pt x="36" y="61"/>
                        <a:pt x="36" y="61"/>
                        <a:pt x="36" y="61"/>
                      </a:cubicBezTo>
                      <a:cubicBezTo>
                        <a:pt x="36" y="61"/>
                        <a:pt x="37" y="62"/>
                        <a:pt x="37" y="62"/>
                      </a:cubicBezTo>
                      <a:cubicBezTo>
                        <a:pt x="37" y="62"/>
                        <a:pt x="38" y="62"/>
                        <a:pt x="38" y="62"/>
                      </a:cubicBezTo>
                      <a:cubicBezTo>
                        <a:pt x="53" y="62"/>
                        <a:pt x="53" y="62"/>
                        <a:pt x="53" y="62"/>
                      </a:cubicBezTo>
                      <a:cubicBezTo>
                        <a:pt x="54" y="62"/>
                        <a:pt x="55" y="62"/>
                        <a:pt x="56" y="62"/>
                      </a:cubicBezTo>
                      <a:cubicBezTo>
                        <a:pt x="56" y="62"/>
                        <a:pt x="57" y="61"/>
                        <a:pt x="57" y="59"/>
                      </a:cubicBezTo>
                      <a:cubicBezTo>
                        <a:pt x="57" y="26"/>
                        <a:pt x="57" y="26"/>
                        <a:pt x="57" y="26"/>
                      </a:cubicBezTo>
                      <a:cubicBezTo>
                        <a:pt x="29" y="0"/>
                        <a:pt x="29" y="0"/>
                        <a:pt x="29" y="0"/>
                      </a:cubicBezTo>
                      <a:lnTo>
                        <a:pt x="0" y="26"/>
                      </a:lnTo>
                      <a:close/>
                    </a:path>
                  </a:pathLst>
                </a:custGeom>
                <a:solidFill>
                  <a:srgbClr val="008BB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25"/>
                </a:p>
              </p:txBody>
            </p:sp>
            <p:sp>
              <p:nvSpPr>
                <p:cNvPr id="1049078" name="Freeform 253"/>
                <p:cNvSpPr/>
                <p:nvPr/>
              </p:nvSpPr>
              <p:spPr bwMode="auto">
                <a:xfrm>
                  <a:off x="7019925" y="5499100"/>
                  <a:ext cx="312738" cy="169863"/>
                </a:xfrm>
                <a:custGeom>
                  <a:avLst/>
                  <a:gdLst>
                    <a:gd name="T0" fmla="*/ 81 w 83"/>
                    <a:gd name="T1" fmla="*/ 35 h 45"/>
                    <a:gd name="T2" fmla="*/ 68 w 83"/>
                    <a:gd name="T3" fmla="*/ 23 h 45"/>
                    <a:gd name="T4" fmla="*/ 68 w 83"/>
                    <a:gd name="T5" fmla="*/ 4 h 45"/>
                    <a:gd name="T6" fmla="*/ 66 w 83"/>
                    <a:gd name="T7" fmla="*/ 2 h 45"/>
                    <a:gd name="T8" fmla="*/ 61 w 83"/>
                    <a:gd name="T9" fmla="*/ 2 h 45"/>
                    <a:gd name="T10" fmla="*/ 59 w 83"/>
                    <a:gd name="T11" fmla="*/ 4 h 45"/>
                    <a:gd name="T12" fmla="*/ 59 w 83"/>
                    <a:gd name="T13" fmla="*/ 15 h 45"/>
                    <a:gd name="T14" fmla="*/ 45 w 83"/>
                    <a:gd name="T15" fmla="*/ 2 h 45"/>
                    <a:gd name="T16" fmla="*/ 38 w 83"/>
                    <a:gd name="T17" fmla="*/ 2 h 45"/>
                    <a:gd name="T18" fmla="*/ 2 w 83"/>
                    <a:gd name="T19" fmla="*/ 35 h 45"/>
                    <a:gd name="T20" fmla="*/ 2 w 83"/>
                    <a:gd name="T21" fmla="*/ 43 h 45"/>
                    <a:gd name="T22" fmla="*/ 6 w 83"/>
                    <a:gd name="T23" fmla="*/ 44 h 45"/>
                    <a:gd name="T24" fmla="*/ 10 w 83"/>
                    <a:gd name="T25" fmla="*/ 43 h 45"/>
                    <a:gd name="T26" fmla="*/ 42 w 83"/>
                    <a:gd name="T27" fmla="*/ 13 h 45"/>
                    <a:gd name="T28" fmla="*/ 74 w 83"/>
                    <a:gd name="T29" fmla="*/ 43 h 45"/>
                    <a:gd name="T30" fmla="*/ 81 w 83"/>
                    <a:gd name="T31" fmla="*/ 43 h 45"/>
                    <a:gd name="T32" fmla="*/ 81 w 83"/>
                    <a:gd name="T33" fmla="*/ 35 h 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83" h="45">
                      <a:moveTo>
                        <a:pt x="81" y="35"/>
                      </a:moveTo>
                      <a:cubicBezTo>
                        <a:pt x="68" y="23"/>
                        <a:pt x="68" y="23"/>
                        <a:pt x="68" y="23"/>
                      </a:cubicBezTo>
                      <a:cubicBezTo>
                        <a:pt x="68" y="4"/>
                        <a:pt x="68" y="4"/>
                        <a:pt x="68" y="4"/>
                      </a:cubicBezTo>
                      <a:cubicBezTo>
                        <a:pt x="68" y="3"/>
                        <a:pt x="67" y="2"/>
                        <a:pt x="66" y="2"/>
                      </a:cubicBezTo>
                      <a:cubicBezTo>
                        <a:pt x="61" y="2"/>
                        <a:pt x="61" y="2"/>
                        <a:pt x="61" y="2"/>
                      </a:cubicBezTo>
                      <a:cubicBezTo>
                        <a:pt x="60" y="2"/>
                        <a:pt x="59" y="3"/>
                        <a:pt x="59" y="4"/>
                      </a:cubicBezTo>
                      <a:cubicBezTo>
                        <a:pt x="59" y="15"/>
                        <a:pt x="59" y="15"/>
                        <a:pt x="59" y="15"/>
                      </a:cubicBezTo>
                      <a:cubicBezTo>
                        <a:pt x="45" y="2"/>
                        <a:pt x="45" y="2"/>
                        <a:pt x="45" y="2"/>
                      </a:cubicBezTo>
                      <a:cubicBezTo>
                        <a:pt x="43" y="0"/>
                        <a:pt x="40" y="0"/>
                        <a:pt x="38" y="2"/>
                      </a:cubicBezTo>
                      <a:cubicBezTo>
                        <a:pt x="2" y="35"/>
                        <a:pt x="2" y="35"/>
                        <a:pt x="2" y="35"/>
                      </a:cubicBezTo>
                      <a:cubicBezTo>
                        <a:pt x="0" y="37"/>
                        <a:pt x="0" y="40"/>
                        <a:pt x="2" y="43"/>
                      </a:cubicBezTo>
                      <a:cubicBezTo>
                        <a:pt x="3" y="44"/>
                        <a:pt x="5" y="44"/>
                        <a:pt x="6" y="44"/>
                      </a:cubicBezTo>
                      <a:cubicBezTo>
                        <a:pt x="7" y="44"/>
                        <a:pt x="9" y="44"/>
                        <a:pt x="10" y="43"/>
                      </a:cubicBezTo>
                      <a:cubicBezTo>
                        <a:pt x="42" y="13"/>
                        <a:pt x="42" y="13"/>
                        <a:pt x="42" y="13"/>
                      </a:cubicBezTo>
                      <a:cubicBezTo>
                        <a:pt x="74" y="43"/>
                        <a:pt x="74" y="43"/>
                        <a:pt x="74" y="43"/>
                      </a:cubicBezTo>
                      <a:cubicBezTo>
                        <a:pt x="76" y="45"/>
                        <a:pt x="80" y="45"/>
                        <a:pt x="81" y="43"/>
                      </a:cubicBezTo>
                      <a:cubicBezTo>
                        <a:pt x="83" y="40"/>
                        <a:pt x="83" y="37"/>
                        <a:pt x="81" y="35"/>
                      </a:cubicBezTo>
                      <a:close/>
                    </a:path>
                  </a:pathLst>
                </a:custGeom>
                <a:solidFill>
                  <a:srgbClr val="008BB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25"/>
                </a:p>
              </p:txBody>
            </p:sp>
          </p:grpSp>
        </p:grpSp>
        <p:sp>
          <p:nvSpPr>
            <p:cNvPr id="1049079" name="矩形 35"/>
            <p:cNvSpPr/>
            <p:nvPr/>
          </p:nvSpPr>
          <p:spPr>
            <a:xfrm>
              <a:off x="6170529" y="916528"/>
              <a:ext cx="99624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01</a:t>
              </a:r>
              <a:r>
                <a:rPr lang="zh-CN" altLang="en-US" sz="1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endParaRPr lang="zh-CN" altLang="en-US" sz="1800" dirty="0"/>
            </a:p>
          </p:txBody>
        </p:sp>
      </p:grpSp>
      <p:grpSp>
        <p:nvGrpSpPr>
          <p:cNvPr id="284" name="组合 40"/>
          <p:cNvGrpSpPr/>
          <p:nvPr/>
        </p:nvGrpSpPr>
        <p:grpSpPr>
          <a:xfrm>
            <a:off x="7957518" y="285730"/>
            <a:ext cx="996377" cy="1000132"/>
            <a:chOff x="7367116" y="285728"/>
            <a:chExt cx="996247" cy="1000132"/>
          </a:xfrm>
        </p:grpSpPr>
        <p:grpSp>
          <p:nvGrpSpPr>
            <p:cNvPr id="285" name="组合 36"/>
            <p:cNvGrpSpPr/>
            <p:nvPr/>
          </p:nvGrpSpPr>
          <p:grpSpPr>
            <a:xfrm>
              <a:off x="7566379" y="285728"/>
              <a:ext cx="597720" cy="597720"/>
              <a:chOff x="6501056" y="2921024"/>
              <a:chExt cx="696763" cy="696763"/>
            </a:xfrm>
          </p:grpSpPr>
          <p:sp>
            <p:nvSpPr>
              <p:cNvPr id="1049080" name="椭圆 43"/>
              <p:cNvSpPr/>
              <p:nvPr/>
            </p:nvSpPr>
            <p:spPr>
              <a:xfrm>
                <a:off x="6501056" y="2921024"/>
                <a:ext cx="696763" cy="696763"/>
              </a:xfrm>
              <a:prstGeom prst="ellipse">
                <a:avLst/>
              </a:prstGeom>
              <a:solidFill>
                <a:srgbClr val="EEEEEE"/>
              </a:solidFill>
              <a:ln>
                <a:solidFill>
                  <a:schemeClr val="bg1"/>
                </a:solidFill>
              </a:ln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25"/>
              </a:p>
            </p:txBody>
          </p:sp>
          <p:grpSp>
            <p:nvGrpSpPr>
              <p:cNvPr id="286" name="组合 118"/>
              <p:cNvGrpSpPr>
                <a:grpSpLocks noChangeAspect="1"/>
              </p:cNvGrpSpPr>
              <p:nvPr/>
            </p:nvGrpSpPr>
            <p:grpSpPr>
              <a:xfrm>
                <a:off x="6636672" y="3066937"/>
                <a:ext cx="455384" cy="390650"/>
                <a:chOff x="5084763" y="971550"/>
                <a:chExt cx="323850" cy="277813"/>
              </a:xfrm>
              <a:solidFill>
                <a:srgbClr val="4ABAB5"/>
              </a:solidFill>
            </p:grpSpPr>
            <p:sp>
              <p:nvSpPr>
                <p:cNvPr id="1049081" name="Freeform 301"/>
                <p:cNvSpPr>
                  <a:spLocks noEditPoints="1"/>
                </p:cNvSpPr>
                <p:nvPr/>
              </p:nvSpPr>
              <p:spPr bwMode="auto">
                <a:xfrm>
                  <a:off x="5191125" y="1031875"/>
                  <a:ext cx="217488" cy="217488"/>
                </a:xfrm>
                <a:custGeom>
                  <a:avLst/>
                  <a:gdLst>
                    <a:gd name="T0" fmla="*/ 6 w 58"/>
                    <a:gd name="T1" fmla="*/ 14 h 58"/>
                    <a:gd name="T2" fmla="*/ 7 w 58"/>
                    <a:gd name="T3" fmla="*/ 19 h 58"/>
                    <a:gd name="T4" fmla="*/ 4 w 58"/>
                    <a:gd name="T5" fmla="*/ 20 h 58"/>
                    <a:gd name="T6" fmla="*/ 0 w 58"/>
                    <a:gd name="T7" fmla="*/ 23 h 58"/>
                    <a:gd name="T8" fmla="*/ 2 w 58"/>
                    <a:gd name="T9" fmla="*/ 27 h 58"/>
                    <a:gd name="T10" fmla="*/ 5 w 58"/>
                    <a:gd name="T11" fmla="*/ 31 h 58"/>
                    <a:gd name="T12" fmla="*/ 2 w 58"/>
                    <a:gd name="T13" fmla="*/ 34 h 58"/>
                    <a:gd name="T14" fmla="*/ 1 w 58"/>
                    <a:gd name="T15" fmla="*/ 38 h 58"/>
                    <a:gd name="T16" fmla="*/ 5 w 58"/>
                    <a:gd name="T17" fmla="*/ 41 h 58"/>
                    <a:gd name="T18" fmla="*/ 8 w 58"/>
                    <a:gd name="T19" fmla="*/ 42 h 58"/>
                    <a:gd name="T20" fmla="*/ 8 w 58"/>
                    <a:gd name="T21" fmla="*/ 46 h 58"/>
                    <a:gd name="T22" fmla="*/ 9 w 58"/>
                    <a:gd name="T23" fmla="*/ 51 h 58"/>
                    <a:gd name="T24" fmla="*/ 14 w 58"/>
                    <a:gd name="T25" fmla="*/ 51 h 58"/>
                    <a:gd name="T26" fmla="*/ 18 w 58"/>
                    <a:gd name="T27" fmla="*/ 51 h 58"/>
                    <a:gd name="T28" fmla="*/ 19 w 58"/>
                    <a:gd name="T29" fmla="*/ 54 h 58"/>
                    <a:gd name="T30" fmla="*/ 22 w 58"/>
                    <a:gd name="T31" fmla="*/ 58 h 58"/>
                    <a:gd name="T32" fmla="*/ 27 w 58"/>
                    <a:gd name="T33" fmla="*/ 56 h 58"/>
                    <a:gd name="T34" fmla="*/ 31 w 58"/>
                    <a:gd name="T35" fmla="*/ 53 h 58"/>
                    <a:gd name="T36" fmla="*/ 33 w 58"/>
                    <a:gd name="T37" fmla="*/ 56 h 58"/>
                    <a:gd name="T38" fmla="*/ 38 w 58"/>
                    <a:gd name="T39" fmla="*/ 57 h 58"/>
                    <a:gd name="T40" fmla="*/ 40 w 58"/>
                    <a:gd name="T41" fmla="*/ 53 h 58"/>
                    <a:gd name="T42" fmla="*/ 42 w 58"/>
                    <a:gd name="T43" fmla="*/ 49 h 58"/>
                    <a:gd name="T44" fmla="*/ 46 w 58"/>
                    <a:gd name="T45" fmla="*/ 50 h 58"/>
                    <a:gd name="T46" fmla="*/ 50 w 58"/>
                    <a:gd name="T47" fmla="*/ 49 h 58"/>
                    <a:gd name="T48" fmla="*/ 51 w 58"/>
                    <a:gd name="T49" fmla="*/ 44 h 58"/>
                    <a:gd name="T50" fmla="*/ 50 w 58"/>
                    <a:gd name="T51" fmla="*/ 40 h 58"/>
                    <a:gd name="T52" fmla="*/ 54 w 58"/>
                    <a:gd name="T53" fmla="*/ 39 h 58"/>
                    <a:gd name="T54" fmla="*/ 57 w 58"/>
                    <a:gd name="T55" fmla="*/ 35 h 58"/>
                    <a:gd name="T56" fmla="*/ 55 w 58"/>
                    <a:gd name="T57" fmla="*/ 31 h 58"/>
                    <a:gd name="T58" fmla="*/ 52 w 58"/>
                    <a:gd name="T59" fmla="*/ 27 h 58"/>
                    <a:gd name="T60" fmla="*/ 55 w 58"/>
                    <a:gd name="T61" fmla="*/ 25 h 58"/>
                    <a:gd name="T62" fmla="*/ 56 w 58"/>
                    <a:gd name="T63" fmla="*/ 20 h 58"/>
                    <a:gd name="T64" fmla="*/ 53 w 58"/>
                    <a:gd name="T65" fmla="*/ 18 h 58"/>
                    <a:gd name="T66" fmla="*/ 48 w 58"/>
                    <a:gd name="T67" fmla="*/ 16 h 58"/>
                    <a:gd name="T68" fmla="*/ 49 w 58"/>
                    <a:gd name="T69" fmla="*/ 12 h 58"/>
                    <a:gd name="T70" fmla="*/ 48 w 58"/>
                    <a:gd name="T71" fmla="*/ 8 h 58"/>
                    <a:gd name="T72" fmla="*/ 44 w 58"/>
                    <a:gd name="T73" fmla="*/ 7 h 58"/>
                    <a:gd name="T74" fmla="*/ 39 w 58"/>
                    <a:gd name="T75" fmla="*/ 8 h 58"/>
                    <a:gd name="T76" fmla="*/ 38 w 58"/>
                    <a:gd name="T77" fmla="*/ 4 h 58"/>
                    <a:gd name="T78" fmla="*/ 35 w 58"/>
                    <a:gd name="T79" fmla="*/ 1 h 58"/>
                    <a:gd name="T80" fmla="*/ 30 w 58"/>
                    <a:gd name="T81" fmla="*/ 3 h 58"/>
                    <a:gd name="T82" fmla="*/ 27 w 58"/>
                    <a:gd name="T83" fmla="*/ 5 h 58"/>
                    <a:gd name="T84" fmla="*/ 24 w 58"/>
                    <a:gd name="T85" fmla="*/ 3 h 58"/>
                    <a:gd name="T86" fmla="*/ 20 w 58"/>
                    <a:gd name="T87" fmla="*/ 1 h 58"/>
                    <a:gd name="T88" fmla="*/ 17 w 58"/>
                    <a:gd name="T89" fmla="*/ 5 h 58"/>
                    <a:gd name="T90" fmla="*/ 15 w 58"/>
                    <a:gd name="T91" fmla="*/ 10 h 58"/>
                    <a:gd name="T92" fmla="*/ 12 w 58"/>
                    <a:gd name="T93" fmla="*/ 9 h 58"/>
                    <a:gd name="T94" fmla="*/ 7 w 58"/>
                    <a:gd name="T95" fmla="*/ 10 h 58"/>
                    <a:gd name="T96" fmla="*/ 6 w 58"/>
                    <a:gd name="T97" fmla="*/ 14 h 58"/>
                    <a:gd name="T98" fmla="*/ 23 w 58"/>
                    <a:gd name="T99" fmla="*/ 13 h 58"/>
                    <a:gd name="T100" fmla="*/ 45 w 58"/>
                    <a:gd name="T101" fmla="*/ 24 h 58"/>
                    <a:gd name="T102" fmla="*/ 34 w 58"/>
                    <a:gd name="T103" fmla="*/ 45 h 58"/>
                    <a:gd name="T104" fmla="*/ 13 w 58"/>
                    <a:gd name="T105" fmla="*/ 34 h 58"/>
                    <a:gd name="T106" fmla="*/ 23 w 58"/>
                    <a:gd name="T107" fmla="*/ 13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58" h="58">
                      <a:moveTo>
                        <a:pt x="6" y="14"/>
                      </a:moveTo>
                      <a:cubicBezTo>
                        <a:pt x="8" y="15"/>
                        <a:pt x="7" y="18"/>
                        <a:pt x="7" y="19"/>
                      </a:cubicBezTo>
                      <a:cubicBezTo>
                        <a:pt x="7" y="20"/>
                        <a:pt x="5" y="20"/>
                        <a:pt x="4" y="20"/>
                      </a:cubicBezTo>
                      <a:cubicBezTo>
                        <a:pt x="2" y="20"/>
                        <a:pt x="0" y="21"/>
                        <a:pt x="0" y="23"/>
                      </a:cubicBezTo>
                      <a:cubicBezTo>
                        <a:pt x="0" y="25"/>
                        <a:pt x="0" y="27"/>
                        <a:pt x="2" y="27"/>
                      </a:cubicBezTo>
                      <a:cubicBezTo>
                        <a:pt x="3" y="28"/>
                        <a:pt x="5" y="30"/>
                        <a:pt x="5" y="31"/>
                      </a:cubicBezTo>
                      <a:cubicBezTo>
                        <a:pt x="5" y="32"/>
                        <a:pt x="4" y="33"/>
                        <a:pt x="2" y="34"/>
                      </a:cubicBezTo>
                      <a:cubicBezTo>
                        <a:pt x="1" y="34"/>
                        <a:pt x="0" y="36"/>
                        <a:pt x="1" y="38"/>
                      </a:cubicBezTo>
                      <a:cubicBezTo>
                        <a:pt x="1" y="40"/>
                        <a:pt x="3" y="42"/>
                        <a:pt x="5" y="41"/>
                      </a:cubicBezTo>
                      <a:cubicBezTo>
                        <a:pt x="6" y="41"/>
                        <a:pt x="8" y="41"/>
                        <a:pt x="8" y="42"/>
                      </a:cubicBezTo>
                      <a:cubicBezTo>
                        <a:pt x="9" y="42"/>
                        <a:pt x="9" y="45"/>
                        <a:pt x="8" y="46"/>
                      </a:cubicBezTo>
                      <a:cubicBezTo>
                        <a:pt x="7" y="47"/>
                        <a:pt x="7" y="50"/>
                        <a:pt x="9" y="51"/>
                      </a:cubicBezTo>
                      <a:cubicBezTo>
                        <a:pt x="11" y="52"/>
                        <a:pt x="13" y="53"/>
                        <a:pt x="14" y="51"/>
                      </a:cubicBezTo>
                      <a:cubicBezTo>
                        <a:pt x="15" y="50"/>
                        <a:pt x="18" y="51"/>
                        <a:pt x="18" y="51"/>
                      </a:cubicBezTo>
                      <a:cubicBezTo>
                        <a:pt x="19" y="51"/>
                        <a:pt x="20" y="53"/>
                        <a:pt x="19" y="54"/>
                      </a:cubicBezTo>
                      <a:cubicBezTo>
                        <a:pt x="19" y="56"/>
                        <a:pt x="20" y="57"/>
                        <a:pt x="22" y="58"/>
                      </a:cubicBezTo>
                      <a:cubicBezTo>
                        <a:pt x="25" y="58"/>
                        <a:pt x="26" y="57"/>
                        <a:pt x="27" y="56"/>
                      </a:cubicBezTo>
                      <a:cubicBezTo>
                        <a:pt x="27" y="54"/>
                        <a:pt x="30" y="53"/>
                        <a:pt x="31" y="53"/>
                      </a:cubicBezTo>
                      <a:cubicBezTo>
                        <a:pt x="31" y="53"/>
                        <a:pt x="33" y="54"/>
                        <a:pt x="33" y="56"/>
                      </a:cubicBezTo>
                      <a:cubicBezTo>
                        <a:pt x="34" y="57"/>
                        <a:pt x="36" y="58"/>
                        <a:pt x="38" y="57"/>
                      </a:cubicBezTo>
                      <a:cubicBezTo>
                        <a:pt x="40" y="57"/>
                        <a:pt x="41" y="55"/>
                        <a:pt x="40" y="53"/>
                      </a:cubicBezTo>
                      <a:cubicBezTo>
                        <a:pt x="40" y="52"/>
                        <a:pt x="42" y="49"/>
                        <a:pt x="42" y="49"/>
                      </a:cubicBezTo>
                      <a:cubicBezTo>
                        <a:pt x="43" y="48"/>
                        <a:pt x="44" y="49"/>
                        <a:pt x="46" y="50"/>
                      </a:cubicBezTo>
                      <a:cubicBezTo>
                        <a:pt x="47" y="51"/>
                        <a:pt x="49" y="51"/>
                        <a:pt x="50" y="49"/>
                      </a:cubicBezTo>
                      <a:cubicBezTo>
                        <a:pt x="52" y="47"/>
                        <a:pt x="52" y="45"/>
                        <a:pt x="51" y="44"/>
                      </a:cubicBezTo>
                      <a:cubicBezTo>
                        <a:pt x="50" y="43"/>
                        <a:pt x="50" y="40"/>
                        <a:pt x="50" y="40"/>
                      </a:cubicBezTo>
                      <a:cubicBezTo>
                        <a:pt x="51" y="39"/>
                        <a:pt x="52" y="38"/>
                        <a:pt x="54" y="39"/>
                      </a:cubicBezTo>
                      <a:cubicBezTo>
                        <a:pt x="55" y="39"/>
                        <a:pt x="57" y="38"/>
                        <a:pt x="57" y="35"/>
                      </a:cubicBezTo>
                      <a:cubicBezTo>
                        <a:pt x="58" y="33"/>
                        <a:pt x="57" y="31"/>
                        <a:pt x="55" y="31"/>
                      </a:cubicBezTo>
                      <a:cubicBezTo>
                        <a:pt x="54" y="31"/>
                        <a:pt x="53" y="28"/>
                        <a:pt x="52" y="27"/>
                      </a:cubicBezTo>
                      <a:cubicBezTo>
                        <a:pt x="52" y="26"/>
                        <a:pt x="54" y="25"/>
                        <a:pt x="55" y="25"/>
                      </a:cubicBezTo>
                      <a:cubicBezTo>
                        <a:pt x="56" y="24"/>
                        <a:pt x="57" y="22"/>
                        <a:pt x="56" y="20"/>
                      </a:cubicBezTo>
                      <a:cubicBezTo>
                        <a:pt x="56" y="18"/>
                        <a:pt x="54" y="17"/>
                        <a:pt x="53" y="18"/>
                      </a:cubicBezTo>
                      <a:cubicBezTo>
                        <a:pt x="51" y="18"/>
                        <a:pt x="49" y="16"/>
                        <a:pt x="48" y="16"/>
                      </a:cubicBezTo>
                      <a:cubicBezTo>
                        <a:pt x="48" y="15"/>
                        <a:pt x="48" y="13"/>
                        <a:pt x="49" y="12"/>
                      </a:cubicBezTo>
                      <a:cubicBezTo>
                        <a:pt x="50" y="11"/>
                        <a:pt x="50" y="9"/>
                        <a:pt x="48" y="8"/>
                      </a:cubicBezTo>
                      <a:cubicBezTo>
                        <a:pt x="47" y="6"/>
                        <a:pt x="45" y="6"/>
                        <a:pt x="44" y="7"/>
                      </a:cubicBezTo>
                      <a:cubicBezTo>
                        <a:pt x="42" y="8"/>
                        <a:pt x="40" y="8"/>
                        <a:pt x="39" y="8"/>
                      </a:cubicBezTo>
                      <a:cubicBezTo>
                        <a:pt x="38" y="7"/>
                        <a:pt x="38" y="6"/>
                        <a:pt x="38" y="4"/>
                      </a:cubicBezTo>
                      <a:cubicBezTo>
                        <a:pt x="38" y="3"/>
                        <a:pt x="37" y="1"/>
                        <a:pt x="35" y="1"/>
                      </a:cubicBezTo>
                      <a:cubicBezTo>
                        <a:pt x="33" y="0"/>
                        <a:pt x="31" y="1"/>
                        <a:pt x="30" y="3"/>
                      </a:cubicBezTo>
                      <a:cubicBezTo>
                        <a:pt x="30" y="4"/>
                        <a:pt x="28" y="5"/>
                        <a:pt x="27" y="5"/>
                      </a:cubicBezTo>
                      <a:cubicBezTo>
                        <a:pt x="26" y="6"/>
                        <a:pt x="25" y="4"/>
                        <a:pt x="24" y="3"/>
                      </a:cubicBezTo>
                      <a:cubicBezTo>
                        <a:pt x="24" y="1"/>
                        <a:pt x="22" y="1"/>
                        <a:pt x="20" y="1"/>
                      </a:cubicBezTo>
                      <a:cubicBezTo>
                        <a:pt x="18" y="2"/>
                        <a:pt x="16" y="4"/>
                        <a:pt x="17" y="5"/>
                      </a:cubicBezTo>
                      <a:cubicBezTo>
                        <a:pt x="17" y="7"/>
                        <a:pt x="16" y="9"/>
                        <a:pt x="15" y="10"/>
                      </a:cubicBezTo>
                      <a:cubicBezTo>
                        <a:pt x="14" y="10"/>
                        <a:pt x="13" y="10"/>
                        <a:pt x="12" y="9"/>
                      </a:cubicBezTo>
                      <a:cubicBezTo>
                        <a:pt x="10" y="8"/>
                        <a:pt x="8" y="8"/>
                        <a:pt x="7" y="10"/>
                      </a:cubicBezTo>
                      <a:cubicBezTo>
                        <a:pt x="6" y="11"/>
                        <a:pt x="5" y="13"/>
                        <a:pt x="6" y="14"/>
                      </a:cubicBezTo>
                      <a:close/>
                      <a:moveTo>
                        <a:pt x="23" y="13"/>
                      </a:moveTo>
                      <a:cubicBezTo>
                        <a:pt x="32" y="10"/>
                        <a:pt x="42" y="15"/>
                        <a:pt x="45" y="24"/>
                      </a:cubicBezTo>
                      <a:cubicBezTo>
                        <a:pt x="47" y="33"/>
                        <a:pt x="43" y="42"/>
                        <a:pt x="34" y="45"/>
                      </a:cubicBezTo>
                      <a:cubicBezTo>
                        <a:pt x="25" y="48"/>
                        <a:pt x="15" y="43"/>
                        <a:pt x="13" y="34"/>
                      </a:cubicBezTo>
                      <a:cubicBezTo>
                        <a:pt x="10" y="26"/>
                        <a:pt x="15" y="16"/>
                        <a:pt x="23" y="13"/>
                      </a:cubicBezTo>
                      <a:close/>
                    </a:path>
                  </a:pathLst>
                </a:custGeom>
                <a:solidFill>
                  <a:srgbClr val="43C5AD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 sz="1425"/>
                </a:p>
              </p:txBody>
            </p:sp>
            <p:sp>
              <p:nvSpPr>
                <p:cNvPr id="1049082" name="Freeform 302"/>
                <p:cNvSpPr>
                  <a:spLocks noEditPoints="1"/>
                </p:cNvSpPr>
                <p:nvPr/>
              </p:nvSpPr>
              <p:spPr bwMode="auto">
                <a:xfrm>
                  <a:off x="5084763" y="971550"/>
                  <a:ext cx="139700" cy="139700"/>
                </a:xfrm>
                <a:custGeom>
                  <a:avLst/>
                  <a:gdLst>
                    <a:gd name="T0" fmla="*/ 4 w 37"/>
                    <a:gd name="T1" fmla="*/ 9 h 37"/>
                    <a:gd name="T2" fmla="*/ 5 w 37"/>
                    <a:gd name="T3" fmla="*/ 12 h 37"/>
                    <a:gd name="T4" fmla="*/ 2 w 37"/>
                    <a:gd name="T5" fmla="*/ 12 h 37"/>
                    <a:gd name="T6" fmla="*/ 0 w 37"/>
                    <a:gd name="T7" fmla="*/ 14 h 37"/>
                    <a:gd name="T8" fmla="*/ 1 w 37"/>
                    <a:gd name="T9" fmla="*/ 17 h 37"/>
                    <a:gd name="T10" fmla="*/ 3 w 37"/>
                    <a:gd name="T11" fmla="*/ 20 h 37"/>
                    <a:gd name="T12" fmla="*/ 2 w 37"/>
                    <a:gd name="T13" fmla="*/ 21 h 37"/>
                    <a:gd name="T14" fmla="*/ 1 w 37"/>
                    <a:gd name="T15" fmla="*/ 24 h 37"/>
                    <a:gd name="T16" fmla="*/ 3 w 37"/>
                    <a:gd name="T17" fmla="*/ 26 h 37"/>
                    <a:gd name="T18" fmla="*/ 5 w 37"/>
                    <a:gd name="T19" fmla="*/ 26 h 37"/>
                    <a:gd name="T20" fmla="*/ 5 w 37"/>
                    <a:gd name="T21" fmla="*/ 29 h 37"/>
                    <a:gd name="T22" fmla="*/ 6 w 37"/>
                    <a:gd name="T23" fmla="*/ 32 h 37"/>
                    <a:gd name="T24" fmla="*/ 9 w 37"/>
                    <a:gd name="T25" fmla="*/ 33 h 37"/>
                    <a:gd name="T26" fmla="*/ 12 w 37"/>
                    <a:gd name="T27" fmla="*/ 32 h 37"/>
                    <a:gd name="T28" fmla="*/ 12 w 37"/>
                    <a:gd name="T29" fmla="*/ 34 h 37"/>
                    <a:gd name="T30" fmla="*/ 15 w 37"/>
                    <a:gd name="T31" fmla="*/ 37 h 37"/>
                    <a:gd name="T32" fmla="*/ 17 w 37"/>
                    <a:gd name="T33" fmla="*/ 35 h 37"/>
                    <a:gd name="T34" fmla="*/ 20 w 37"/>
                    <a:gd name="T35" fmla="*/ 34 h 37"/>
                    <a:gd name="T36" fmla="*/ 21 w 37"/>
                    <a:gd name="T37" fmla="*/ 35 h 37"/>
                    <a:gd name="T38" fmla="*/ 24 w 37"/>
                    <a:gd name="T39" fmla="*/ 36 h 37"/>
                    <a:gd name="T40" fmla="*/ 26 w 37"/>
                    <a:gd name="T41" fmla="*/ 34 h 37"/>
                    <a:gd name="T42" fmla="*/ 27 w 37"/>
                    <a:gd name="T43" fmla="*/ 31 h 37"/>
                    <a:gd name="T44" fmla="*/ 29 w 37"/>
                    <a:gd name="T45" fmla="*/ 32 h 37"/>
                    <a:gd name="T46" fmla="*/ 32 w 37"/>
                    <a:gd name="T47" fmla="*/ 31 h 37"/>
                    <a:gd name="T48" fmla="*/ 33 w 37"/>
                    <a:gd name="T49" fmla="*/ 28 h 37"/>
                    <a:gd name="T50" fmla="*/ 32 w 37"/>
                    <a:gd name="T51" fmla="*/ 25 h 37"/>
                    <a:gd name="T52" fmla="*/ 35 w 37"/>
                    <a:gd name="T53" fmla="*/ 24 h 37"/>
                    <a:gd name="T54" fmla="*/ 37 w 37"/>
                    <a:gd name="T55" fmla="*/ 22 h 37"/>
                    <a:gd name="T56" fmla="*/ 36 w 37"/>
                    <a:gd name="T57" fmla="*/ 19 h 37"/>
                    <a:gd name="T58" fmla="*/ 34 w 37"/>
                    <a:gd name="T59" fmla="*/ 17 h 37"/>
                    <a:gd name="T60" fmla="*/ 35 w 37"/>
                    <a:gd name="T61" fmla="*/ 15 h 37"/>
                    <a:gd name="T62" fmla="*/ 36 w 37"/>
                    <a:gd name="T63" fmla="*/ 12 h 37"/>
                    <a:gd name="T64" fmla="*/ 34 w 37"/>
                    <a:gd name="T65" fmla="*/ 11 h 37"/>
                    <a:gd name="T66" fmla="*/ 31 w 37"/>
                    <a:gd name="T67" fmla="*/ 9 h 37"/>
                    <a:gd name="T68" fmla="*/ 32 w 37"/>
                    <a:gd name="T69" fmla="*/ 7 h 37"/>
                    <a:gd name="T70" fmla="*/ 31 w 37"/>
                    <a:gd name="T71" fmla="*/ 4 h 37"/>
                    <a:gd name="T72" fmla="*/ 28 w 37"/>
                    <a:gd name="T73" fmla="*/ 4 h 37"/>
                    <a:gd name="T74" fmla="*/ 25 w 37"/>
                    <a:gd name="T75" fmla="*/ 4 h 37"/>
                    <a:gd name="T76" fmla="*/ 25 w 37"/>
                    <a:gd name="T77" fmla="*/ 2 h 37"/>
                    <a:gd name="T78" fmla="*/ 22 w 37"/>
                    <a:gd name="T79" fmla="*/ 0 h 37"/>
                    <a:gd name="T80" fmla="*/ 20 w 37"/>
                    <a:gd name="T81" fmla="*/ 1 h 37"/>
                    <a:gd name="T82" fmla="*/ 17 w 37"/>
                    <a:gd name="T83" fmla="*/ 3 h 37"/>
                    <a:gd name="T84" fmla="*/ 16 w 37"/>
                    <a:gd name="T85" fmla="*/ 1 h 37"/>
                    <a:gd name="T86" fmla="*/ 13 w 37"/>
                    <a:gd name="T87" fmla="*/ 0 h 37"/>
                    <a:gd name="T88" fmla="*/ 11 w 37"/>
                    <a:gd name="T89" fmla="*/ 3 h 37"/>
                    <a:gd name="T90" fmla="*/ 10 w 37"/>
                    <a:gd name="T91" fmla="*/ 6 h 37"/>
                    <a:gd name="T92" fmla="*/ 8 w 37"/>
                    <a:gd name="T93" fmla="*/ 5 h 37"/>
                    <a:gd name="T94" fmla="*/ 5 w 37"/>
                    <a:gd name="T95" fmla="*/ 6 h 37"/>
                    <a:gd name="T96" fmla="*/ 4 w 37"/>
                    <a:gd name="T97" fmla="*/ 9 h 37"/>
                    <a:gd name="T98" fmla="*/ 15 w 37"/>
                    <a:gd name="T99" fmla="*/ 8 h 37"/>
                    <a:gd name="T100" fmla="*/ 29 w 37"/>
                    <a:gd name="T101" fmla="*/ 15 h 37"/>
                    <a:gd name="T102" fmla="*/ 22 w 37"/>
                    <a:gd name="T103" fmla="*/ 29 h 37"/>
                    <a:gd name="T104" fmla="*/ 8 w 37"/>
                    <a:gd name="T105" fmla="*/ 22 h 37"/>
                    <a:gd name="T106" fmla="*/ 15 w 37"/>
                    <a:gd name="T107" fmla="*/ 8 h 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37" h="37">
                      <a:moveTo>
                        <a:pt x="4" y="9"/>
                      </a:moveTo>
                      <a:cubicBezTo>
                        <a:pt x="5" y="9"/>
                        <a:pt x="5" y="11"/>
                        <a:pt x="5" y="12"/>
                      </a:cubicBezTo>
                      <a:cubicBezTo>
                        <a:pt x="4" y="12"/>
                        <a:pt x="3" y="12"/>
                        <a:pt x="2" y="12"/>
                      </a:cubicBezTo>
                      <a:cubicBezTo>
                        <a:pt x="1" y="12"/>
                        <a:pt x="0" y="13"/>
                        <a:pt x="0" y="14"/>
                      </a:cubicBezTo>
                      <a:cubicBezTo>
                        <a:pt x="0" y="16"/>
                        <a:pt x="0" y="17"/>
                        <a:pt x="1" y="17"/>
                      </a:cubicBezTo>
                      <a:cubicBezTo>
                        <a:pt x="2" y="17"/>
                        <a:pt x="3" y="19"/>
                        <a:pt x="3" y="20"/>
                      </a:cubicBezTo>
                      <a:cubicBezTo>
                        <a:pt x="3" y="20"/>
                        <a:pt x="2" y="21"/>
                        <a:pt x="2" y="21"/>
                      </a:cubicBezTo>
                      <a:cubicBezTo>
                        <a:pt x="1" y="21"/>
                        <a:pt x="0" y="23"/>
                        <a:pt x="1" y="24"/>
                      </a:cubicBezTo>
                      <a:cubicBezTo>
                        <a:pt x="1" y="25"/>
                        <a:pt x="2" y="26"/>
                        <a:pt x="3" y="26"/>
                      </a:cubicBezTo>
                      <a:cubicBezTo>
                        <a:pt x="4" y="26"/>
                        <a:pt x="5" y="26"/>
                        <a:pt x="5" y="26"/>
                      </a:cubicBezTo>
                      <a:cubicBezTo>
                        <a:pt x="6" y="27"/>
                        <a:pt x="6" y="28"/>
                        <a:pt x="5" y="29"/>
                      </a:cubicBezTo>
                      <a:cubicBezTo>
                        <a:pt x="5" y="30"/>
                        <a:pt x="5" y="31"/>
                        <a:pt x="6" y="32"/>
                      </a:cubicBezTo>
                      <a:cubicBezTo>
                        <a:pt x="7" y="33"/>
                        <a:pt x="8" y="33"/>
                        <a:pt x="9" y="33"/>
                      </a:cubicBezTo>
                      <a:cubicBezTo>
                        <a:pt x="10" y="32"/>
                        <a:pt x="11" y="32"/>
                        <a:pt x="12" y="32"/>
                      </a:cubicBezTo>
                      <a:cubicBezTo>
                        <a:pt x="12" y="32"/>
                        <a:pt x="13" y="33"/>
                        <a:pt x="12" y="34"/>
                      </a:cubicBezTo>
                      <a:cubicBezTo>
                        <a:pt x="12" y="35"/>
                        <a:pt x="13" y="36"/>
                        <a:pt x="15" y="37"/>
                      </a:cubicBezTo>
                      <a:cubicBezTo>
                        <a:pt x="16" y="37"/>
                        <a:pt x="17" y="36"/>
                        <a:pt x="17" y="35"/>
                      </a:cubicBezTo>
                      <a:cubicBezTo>
                        <a:pt x="18" y="34"/>
                        <a:pt x="19" y="34"/>
                        <a:pt x="20" y="34"/>
                      </a:cubicBezTo>
                      <a:cubicBezTo>
                        <a:pt x="20" y="34"/>
                        <a:pt x="21" y="34"/>
                        <a:pt x="21" y="35"/>
                      </a:cubicBezTo>
                      <a:cubicBezTo>
                        <a:pt x="22" y="36"/>
                        <a:pt x="23" y="37"/>
                        <a:pt x="24" y="36"/>
                      </a:cubicBezTo>
                      <a:cubicBezTo>
                        <a:pt x="26" y="36"/>
                        <a:pt x="26" y="35"/>
                        <a:pt x="26" y="34"/>
                      </a:cubicBezTo>
                      <a:cubicBezTo>
                        <a:pt x="26" y="33"/>
                        <a:pt x="27" y="31"/>
                        <a:pt x="27" y="31"/>
                      </a:cubicBezTo>
                      <a:cubicBezTo>
                        <a:pt x="28" y="31"/>
                        <a:pt x="29" y="31"/>
                        <a:pt x="29" y="32"/>
                      </a:cubicBezTo>
                      <a:cubicBezTo>
                        <a:pt x="30" y="32"/>
                        <a:pt x="32" y="32"/>
                        <a:pt x="32" y="31"/>
                      </a:cubicBezTo>
                      <a:cubicBezTo>
                        <a:pt x="33" y="30"/>
                        <a:pt x="34" y="28"/>
                        <a:pt x="33" y="28"/>
                      </a:cubicBezTo>
                      <a:cubicBezTo>
                        <a:pt x="32" y="27"/>
                        <a:pt x="32" y="25"/>
                        <a:pt x="32" y="25"/>
                      </a:cubicBezTo>
                      <a:cubicBezTo>
                        <a:pt x="33" y="24"/>
                        <a:pt x="34" y="24"/>
                        <a:pt x="35" y="24"/>
                      </a:cubicBezTo>
                      <a:cubicBezTo>
                        <a:pt x="36" y="24"/>
                        <a:pt x="37" y="24"/>
                        <a:pt x="37" y="22"/>
                      </a:cubicBezTo>
                      <a:cubicBezTo>
                        <a:pt x="37" y="21"/>
                        <a:pt x="37" y="20"/>
                        <a:pt x="36" y="19"/>
                      </a:cubicBezTo>
                      <a:cubicBezTo>
                        <a:pt x="35" y="19"/>
                        <a:pt x="34" y="18"/>
                        <a:pt x="34" y="17"/>
                      </a:cubicBezTo>
                      <a:cubicBezTo>
                        <a:pt x="34" y="16"/>
                        <a:pt x="35" y="16"/>
                        <a:pt x="35" y="15"/>
                      </a:cubicBezTo>
                      <a:cubicBezTo>
                        <a:pt x="36" y="15"/>
                        <a:pt x="37" y="14"/>
                        <a:pt x="36" y="12"/>
                      </a:cubicBezTo>
                      <a:cubicBezTo>
                        <a:pt x="36" y="11"/>
                        <a:pt x="35" y="10"/>
                        <a:pt x="34" y="11"/>
                      </a:cubicBezTo>
                      <a:cubicBezTo>
                        <a:pt x="33" y="11"/>
                        <a:pt x="31" y="10"/>
                        <a:pt x="31" y="9"/>
                      </a:cubicBezTo>
                      <a:cubicBezTo>
                        <a:pt x="31" y="9"/>
                        <a:pt x="31" y="8"/>
                        <a:pt x="32" y="7"/>
                      </a:cubicBezTo>
                      <a:cubicBezTo>
                        <a:pt x="32" y="7"/>
                        <a:pt x="32" y="5"/>
                        <a:pt x="31" y="4"/>
                      </a:cubicBezTo>
                      <a:cubicBezTo>
                        <a:pt x="30" y="3"/>
                        <a:pt x="29" y="3"/>
                        <a:pt x="28" y="4"/>
                      </a:cubicBezTo>
                      <a:cubicBezTo>
                        <a:pt x="27" y="5"/>
                        <a:pt x="26" y="5"/>
                        <a:pt x="25" y="4"/>
                      </a:cubicBezTo>
                      <a:cubicBezTo>
                        <a:pt x="25" y="4"/>
                        <a:pt x="24" y="3"/>
                        <a:pt x="25" y="2"/>
                      </a:cubicBezTo>
                      <a:cubicBezTo>
                        <a:pt x="25" y="1"/>
                        <a:pt x="24" y="0"/>
                        <a:pt x="22" y="0"/>
                      </a:cubicBezTo>
                      <a:cubicBezTo>
                        <a:pt x="21" y="0"/>
                        <a:pt x="20" y="0"/>
                        <a:pt x="20" y="1"/>
                      </a:cubicBezTo>
                      <a:cubicBezTo>
                        <a:pt x="19" y="2"/>
                        <a:pt x="18" y="3"/>
                        <a:pt x="17" y="3"/>
                      </a:cubicBezTo>
                      <a:cubicBezTo>
                        <a:pt x="17" y="3"/>
                        <a:pt x="16" y="2"/>
                        <a:pt x="16" y="1"/>
                      </a:cubicBezTo>
                      <a:cubicBezTo>
                        <a:pt x="15" y="0"/>
                        <a:pt x="14" y="0"/>
                        <a:pt x="13" y="0"/>
                      </a:cubicBezTo>
                      <a:cubicBezTo>
                        <a:pt x="11" y="1"/>
                        <a:pt x="11" y="2"/>
                        <a:pt x="11" y="3"/>
                      </a:cubicBezTo>
                      <a:cubicBezTo>
                        <a:pt x="11" y="4"/>
                        <a:pt x="10" y="5"/>
                        <a:pt x="10" y="6"/>
                      </a:cubicBezTo>
                      <a:cubicBezTo>
                        <a:pt x="9" y="6"/>
                        <a:pt x="8" y="6"/>
                        <a:pt x="8" y="5"/>
                      </a:cubicBezTo>
                      <a:cubicBezTo>
                        <a:pt x="7" y="4"/>
                        <a:pt x="5" y="5"/>
                        <a:pt x="5" y="6"/>
                      </a:cubicBezTo>
                      <a:cubicBezTo>
                        <a:pt x="4" y="7"/>
                        <a:pt x="3" y="8"/>
                        <a:pt x="4" y="9"/>
                      </a:cubicBezTo>
                      <a:close/>
                      <a:moveTo>
                        <a:pt x="15" y="8"/>
                      </a:moveTo>
                      <a:cubicBezTo>
                        <a:pt x="21" y="6"/>
                        <a:pt x="27" y="9"/>
                        <a:pt x="29" y="15"/>
                      </a:cubicBezTo>
                      <a:cubicBezTo>
                        <a:pt x="31" y="21"/>
                        <a:pt x="27" y="27"/>
                        <a:pt x="22" y="29"/>
                      </a:cubicBezTo>
                      <a:cubicBezTo>
                        <a:pt x="16" y="30"/>
                        <a:pt x="10" y="27"/>
                        <a:pt x="8" y="22"/>
                      </a:cubicBezTo>
                      <a:cubicBezTo>
                        <a:pt x="6" y="16"/>
                        <a:pt x="10" y="10"/>
                        <a:pt x="15" y="8"/>
                      </a:cubicBezTo>
                      <a:close/>
                    </a:path>
                  </a:pathLst>
                </a:custGeom>
                <a:solidFill>
                  <a:srgbClr val="43C5AD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 sz="1425"/>
                </a:p>
              </p:txBody>
            </p:sp>
            <p:sp>
              <p:nvSpPr>
                <p:cNvPr id="1049083" name="Freeform 303"/>
                <p:cNvSpPr>
                  <a:spLocks noEditPoints="1"/>
                </p:cNvSpPr>
                <p:nvPr/>
              </p:nvSpPr>
              <p:spPr bwMode="auto">
                <a:xfrm>
                  <a:off x="5084763" y="1111250"/>
                  <a:ext cx="109538" cy="104775"/>
                </a:xfrm>
                <a:custGeom>
                  <a:avLst/>
                  <a:gdLst>
                    <a:gd name="T0" fmla="*/ 3 w 29"/>
                    <a:gd name="T1" fmla="*/ 7 h 28"/>
                    <a:gd name="T2" fmla="*/ 4 w 29"/>
                    <a:gd name="T3" fmla="*/ 9 h 28"/>
                    <a:gd name="T4" fmla="*/ 2 w 29"/>
                    <a:gd name="T5" fmla="*/ 9 h 28"/>
                    <a:gd name="T6" fmla="*/ 0 w 29"/>
                    <a:gd name="T7" fmla="*/ 11 h 28"/>
                    <a:gd name="T8" fmla="*/ 1 w 29"/>
                    <a:gd name="T9" fmla="*/ 13 h 28"/>
                    <a:gd name="T10" fmla="*/ 3 w 29"/>
                    <a:gd name="T11" fmla="*/ 15 h 28"/>
                    <a:gd name="T12" fmla="*/ 1 w 29"/>
                    <a:gd name="T13" fmla="*/ 16 h 28"/>
                    <a:gd name="T14" fmla="*/ 1 w 29"/>
                    <a:gd name="T15" fmla="*/ 19 h 28"/>
                    <a:gd name="T16" fmla="*/ 3 w 29"/>
                    <a:gd name="T17" fmla="*/ 20 h 28"/>
                    <a:gd name="T18" fmla="*/ 4 w 29"/>
                    <a:gd name="T19" fmla="*/ 20 h 28"/>
                    <a:gd name="T20" fmla="*/ 4 w 29"/>
                    <a:gd name="T21" fmla="*/ 23 h 28"/>
                    <a:gd name="T22" fmla="*/ 5 w 29"/>
                    <a:gd name="T23" fmla="*/ 25 h 28"/>
                    <a:gd name="T24" fmla="*/ 7 w 29"/>
                    <a:gd name="T25" fmla="*/ 25 h 28"/>
                    <a:gd name="T26" fmla="*/ 9 w 29"/>
                    <a:gd name="T27" fmla="*/ 25 h 28"/>
                    <a:gd name="T28" fmla="*/ 10 w 29"/>
                    <a:gd name="T29" fmla="*/ 27 h 28"/>
                    <a:gd name="T30" fmla="*/ 11 w 29"/>
                    <a:gd name="T31" fmla="*/ 28 h 28"/>
                    <a:gd name="T32" fmla="*/ 13 w 29"/>
                    <a:gd name="T33" fmla="*/ 27 h 28"/>
                    <a:gd name="T34" fmla="*/ 15 w 29"/>
                    <a:gd name="T35" fmla="*/ 26 h 28"/>
                    <a:gd name="T36" fmla="*/ 17 w 29"/>
                    <a:gd name="T37" fmla="*/ 27 h 28"/>
                    <a:gd name="T38" fmla="*/ 19 w 29"/>
                    <a:gd name="T39" fmla="*/ 28 h 28"/>
                    <a:gd name="T40" fmla="*/ 20 w 29"/>
                    <a:gd name="T41" fmla="*/ 26 h 28"/>
                    <a:gd name="T42" fmla="*/ 21 w 29"/>
                    <a:gd name="T43" fmla="*/ 24 h 28"/>
                    <a:gd name="T44" fmla="*/ 23 w 29"/>
                    <a:gd name="T45" fmla="*/ 24 h 28"/>
                    <a:gd name="T46" fmla="*/ 25 w 29"/>
                    <a:gd name="T47" fmla="*/ 24 h 28"/>
                    <a:gd name="T48" fmla="*/ 25 w 29"/>
                    <a:gd name="T49" fmla="*/ 21 h 28"/>
                    <a:gd name="T50" fmla="*/ 25 w 29"/>
                    <a:gd name="T51" fmla="*/ 19 h 28"/>
                    <a:gd name="T52" fmla="*/ 27 w 29"/>
                    <a:gd name="T53" fmla="*/ 19 h 28"/>
                    <a:gd name="T54" fmla="*/ 29 w 29"/>
                    <a:gd name="T55" fmla="*/ 17 h 28"/>
                    <a:gd name="T56" fmla="*/ 28 w 29"/>
                    <a:gd name="T57" fmla="*/ 15 h 28"/>
                    <a:gd name="T58" fmla="*/ 26 w 29"/>
                    <a:gd name="T59" fmla="*/ 13 h 28"/>
                    <a:gd name="T60" fmla="*/ 27 w 29"/>
                    <a:gd name="T61" fmla="*/ 12 h 28"/>
                    <a:gd name="T62" fmla="*/ 28 w 29"/>
                    <a:gd name="T63" fmla="*/ 10 h 28"/>
                    <a:gd name="T64" fmla="*/ 26 w 29"/>
                    <a:gd name="T65" fmla="*/ 8 h 28"/>
                    <a:gd name="T66" fmla="*/ 24 w 29"/>
                    <a:gd name="T67" fmla="*/ 7 h 28"/>
                    <a:gd name="T68" fmla="*/ 25 w 29"/>
                    <a:gd name="T69" fmla="*/ 6 h 28"/>
                    <a:gd name="T70" fmla="*/ 24 w 29"/>
                    <a:gd name="T71" fmla="*/ 3 h 28"/>
                    <a:gd name="T72" fmla="*/ 22 w 29"/>
                    <a:gd name="T73" fmla="*/ 3 h 28"/>
                    <a:gd name="T74" fmla="*/ 19 w 29"/>
                    <a:gd name="T75" fmla="*/ 3 h 28"/>
                    <a:gd name="T76" fmla="*/ 19 w 29"/>
                    <a:gd name="T77" fmla="*/ 2 h 28"/>
                    <a:gd name="T78" fmla="*/ 17 w 29"/>
                    <a:gd name="T79" fmla="*/ 0 h 28"/>
                    <a:gd name="T80" fmla="*/ 15 w 29"/>
                    <a:gd name="T81" fmla="*/ 1 h 28"/>
                    <a:gd name="T82" fmla="*/ 13 w 29"/>
                    <a:gd name="T83" fmla="*/ 2 h 28"/>
                    <a:gd name="T84" fmla="*/ 12 w 29"/>
                    <a:gd name="T85" fmla="*/ 1 h 28"/>
                    <a:gd name="T86" fmla="*/ 10 w 29"/>
                    <a:gd name="T87" fmla="*/ 0 h 28"/>
                    <a:gd name="T88" fmla="*/ 9 w 29"/>
                    <a:gd name="T89" fmla="*/ 2 h 28"/>
                    <a:gd name="T90" fmla="*/ 8 w 29"/>
                    <a:gd name="T91" fmla="*/ 4 h 28"/>
                    <a:gd name="T92" fmla="*/ 6 w 29"/>
                    <a:gd name="T93" fmla="*/ 4 h 28"/>
                    <a:gd name="T94" fmla="*/ 4 w 29"/>
                    <a:gd name="T95" fmla="*/ 4 h 28"/>
                    <a:gd name="T96" fmla="*/ 3 w 29"/>
                    <a:gd name="T97" fmla="*/ 7 h 28"/>
                    <a:gd name="T98" fmla="*/ 12 w 29"/>
                    <a:gd name="T99" fmla="*/ 6 h 28"/>
                    <a:gd name="T100" fmla="*/ 22 w 29"/>
                    <a:gd name="T101" fmla="*/ 12 h 28"/>
                    <a:gd name="T102" fmla="*/ 17 w 29"/>
                    <a:gd name="T103" fmla="*/ 22 h 28"/>
                    <a:gd name="T104" fmla="*/ 6 w 29"/>
                    <a:gd name="T105" fmla="*/ 17 h 28"/>
                    <a:gd name="T106" fmla="*/ 12 w 29"/>
                    <a:gd name="T107" fmla="*/ 6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29" h="28">
                      <a:moveTo>
                        <a:pt x="3" y="7"/>
                      </a:moveTo>
                      <a:cubicBezTo>
                        <a:pt x="4" y="7"/>
                        <a:pt x="4" y="9"/>
                        <a:pt x="4" y="9"/>
                      </a:cubicBezTo>
                      <a:cubicBezTo>
                        <a:pt x="4" y="9"/>
                        <a:pt x="3" y="10"/>
                        <a:pt x="2" y="9"/>
                      </a:cubicBezTo>
                      <a:cubicBezTo>
                        <a:pt x="1" y="9"/>
                        <a:pt x="0" y="10"/>
                        <a:pt x="0" y="11"/>
                      </a:cubicBezTo>
                      <a:cubicBezTo>
                        <a:pt x="0" y="12"/>
                        <a:pt x="0" y="13"/>
                        <a:pt x="1" y="13"/>
                      </a:cubicBezTo>
                      <a:cubicBezTo>
                        <a:pt x="2" y="13"/>
                        <a:pt x="3" y="15"/>
                        <a:pt x="3" y="15"/>
                      </a:cubicBezTo>
                      <a:cubicBezTo>
                        <a:pt x="3" y="16"/>
                        <a:pt x="2" y="16"/>
                        <a:pt x="1" y="16"/>
                      </a:cubicBezTo>
                      <a:cubicBezTo>
                        <a:pt x="1" y="17"/>
                        <a:pt x="0" y="18"/>
                        <a:pt x="1" y="19"/>
                      </a:cubicBezTo>
                      <a:cubicBezTo>
                        <a:pt x="1" y="20"/>
                        <a:pt x="2" y="20"/>
                        <a:pt x="3" y="20"/>
                      </a:cubicBezTo>
                      <a:cubicBezTo>
                        <a:pt x="3" y="20"/>
                        <a:pt x="4" y="20"/>
                        <a:pt x="4" y="20"/>
                      </a:cubicBezTo>
                      <a:cubicBezTo>
                        <a:pt x="4" y="21"/>
                        <a:pt x="5" y="22"/>
                        <a:pt x="4" y="23"/>
                      </a:cubicBezTo>
                      <a:cubicBezTo>
                        <a:pt x="4" y="23"/>
                        <a:pt x="4" y="24"/>
                        <a:pt x="5" y="25"/>
                      </a:cubicBezTo>
                      <a:cubicBezTo>
                        <a:pt x="5" y="26"/>
                        <a:pt x="7" y="26"/>
                        <a:pt x="7" y="25"/>
                      </a:cubicBezTo>
                      <a:cubicBezTo>
                        <a:pt x="8" y="25"/>
                        <a:pt x="9" y="25"/>
                        <a:pt x="9" y="25"/>
                      </a:cubicBezTo>
                      <a:cubicBezTo>
                        <a:pt x="10" y="25"/>
                        <a:pt x="10" y="26"/>
                        <a:pt x="10" y="27"/>
                      </a:cubicBezTo>
                      <a:cubicBezTo>
                        <a:pt x="10" y="27"/>
                        <a:pt x="10" y="28"/>
                        <a:pt x="11" y="28"/>
                      </a:cubicBezTo>
                      <a:cubicBezTo>
                        <a:pt x="12" y="28"/>
                        <a:pt x="13" y="28"/>
                        <a:pt x="13" y="27"/>
                      </a:cubicBezTo>
                      <a:cubicBezTo>
                        <a:pt x="14" y="27"/>
                        <a:pt x="15" y="26"/>
                        <a:pt x="15" y="26"/>
                      </a:cubicBezTo>
                      <a:cubicBezTo>
                        <a:pt x="16" y="26"/>
                        <a:pt x="16" y="26"/>
                        <a:pt x="17" y="27"/>
                      </a:cubicBezTo>
                      <a:cubicBezTo>
                        <a:pt x="17" y="28"/>
                        <a:pt x="18" y="28"/>
                        <a:pt x="19" y="28"/>
                      </a:cubicBezTo>
                      <a:cubicBezTo>
                        <a:pt x="20" y="28"/>
                        <a:pt x="20" y="27"/>
                        <a:pt x="20" y="26"/>
                      </a:cubicBezTo>
                      <a:cubicBezTo>
                        <a:pt x="20" y="25"/>
                        <a:pt x="21" y="24"/>
                        <a:pt x="21" y="24"/>
                      </a:cubicBezTo>
                      <a:cubicBezTo>
                        <a:pt x="21" y="24"/>
                        <a:pt x="22" y="24"/>
                        <a:pt x="23" y="24"/>
                      </a:cubicBezTo>
                      <a:cubicBezTo>
                        <a:pt x="23" y="25"/>
                        <a:pt x="24" y="25"/>
                        <a:pt x="25" y="24"/>
                      </a:cubicBezTo>
                      <a:cubicBezTo>
                        <a:pt x="26" y="23"/>
                        <a:pt x="26" y="22"/>
                        <a:pt x="25" y="21"/>
                      </a:cubicBezTo>
                      <a:cubicBezTo>
                        <a:pt x="25" y="21"/>
                        <a:pt x="25" y="20"/>
                        <a:pt x="25" y="19"/>
                      </a:cubicBezTo>
                      <a:cubicBezTo>
                        <a:pt x="25" y="19"/>
                        <a:pt x="26" y="19"/>
                        <a:pt x="27" y="19"/>
                      </a:cubicBezTo>
                      <a:cubicBezTo>
                        <a:pt x="28" y="19"/>
                        <a:pt x="28" y="18"/>
                        <a:pt x="29" y="17"/>
                      </a:cubicBezTo>
                      <a:cubicBezTo>
                        <a:pt x="29" y="16"/>
                        <a:pt x="28" y="15"/>
                        <a:pt x="28" y="15"/>
                      </a:cubicBezTo>
                      <a:cubicBezTo>
                        <a:pt x="27" y="15"/>
                        <a:pt x="26" y="14"/>
                        <a:pt x="26" y="13"/>
                      </a:cubicBezTo>
                      <a:cubicBezTo>
                        <a:pt x="26" y="13"/>
                        <a:pt x="27" y="12"/>
                        <a:pt x="27" y="12"/>
                      </a:cubicBezTo>
                      <a:cubicBezTo>
                        <a:pt x="28" y="12"/>
                        <a:pt x="28" y="11"/>
                        <a:pt x="28" y="10"/>
                      </a:cubicBezTo>
                      <a:cubicBezTo>
                        <a:pt x="28" y="9"/>
                        <a:pt x="27" y="8"/>
                        <a:pt x="26" y="8"/>
                      </a:cubicBezTo>
                      <a:cubicBezTo>
                        <a:pt x="26" y="9"/>
                        <a:pt x="24" y="8"/>
                        <a:pt x="24" y="7"/>
                      </a:cubicBezTo>
                      <a:cubicBezTo>
                        <a:pt x="24" y="7"/>
                        <a:pt x="24" y="6"/>
                        <a:pt x="25" y="6"/>
                      </a:cubicBezTo>
                      <a:cubicBezTo>
                        <a:pt x="25" y="5"/>
                        <a:pt x="25" y="4"/>
                        <a:pt x="24" y="3"/>
                      </a:cubicBezTo>
                      <a:cubicBezTo>
                        <a:pt x="23" y="3"/>
                        <a:pt x="22" y="3"/>
                        <a:pt x="22" y="3"/>
                      </a:cubicBezTo>
                      <a:cubicBezTo>
                        <a:pt x="21" y="4"/>
                        <a:pt x="20" y="4"/>
                        <a:pt x="19" y="3"/>
                      </a:cubicBezTo>
                      <a:cubicBezTo>
                        <a:pt x="19" y="3"/>
                        <a:pt x="19" y="2"/>
                        <a:pt x="19" y="2"/>
                      </a:cubicBezTo>
                      <a:cubicBezTo>
                        <a:pt x="19" y="1"/>
                        <a:pt x="18" y="0"/>
                        <a:pt x="17" y="0"/>
                      </a:cubicBezTo>
                      <a:cubicBezTo>
                        <a:pt x="16" y="0"/>
                        <a:pt x="15" y="0"/>
                        <a:pt x="15" y="1"/>
                      </a:cubicBezTo>
                      <a:cubicBezTo>
                        <a:pt x="15" y="2"/>
                        <a:pt x="14" y="2"/>
                        <a:pt x="13" y="2"/>
                      </a:cubicBezTo>
                      <a:cubicBezTo>
                        <a:pt x="13" y="2"/>
                        <a:pt x="12" y="2"/>
                        <a:pt x="12" y="1"/>
                      </a:cubicBezTo>
                      <a:cubicBezTo>
                        <a:pt x="12" y="0"/>
                        <a:pt x="11" y="0"/>
                        <a:pt x="10" y="0"/>
                      </a:cubicBezTo>
                      <a:cubicBezTo>
                        <a:pt x="9" y="1"/>
                        <a:pt x="8" y="2"/>
                        <a:pt x="9" y="2"/>
                      </a:cubicBezTo>
                      <a:cubicBezTo>
                        <a:pt x="9" y="3"/>
                        <a:pt x="8" y="4"/>
                        <a:pt x="8" y="4"/>
                      </a:cubicBezTo>
                      <a:cubicBezTo>
                        <a:pt x="7" y="5"/>
                        <a:pt x="7" y="4"/>
                        <a:pt x="6" y="4"/>
                      </a:cubicBezTo>
                      <a:cubicBezTo>
                        <a:pt x="5" y="3"/>
                        <a:pt x="4" y="4"/>
                        <a:pt x="4" y="4"/>
                      </a:cubicBezTo>
                      <a:cubicBezTo>
                        <a:pt x="3" y="5"/>
                        <a:pt x="3" y="6"/>
                        <a:pt x="3" y="7"/>
                      </a:cubicBezTo>
                      <a:close/>
                      <a:moveTo>
                        <a:pt x="12" y="6"/>
                      </a:moveTo>
                      <a:cubicBezTo>
                        <a:pt x="16" y="5"/>
                        <a:pt x="21" y="7"/>
                        <a:pt x="22" y="12"/>
                      </a:cubicBezTo>
                      <a:cubicBezTo>
                        <a:pt x="24" y="16"/>
                        <a:pt x="21" y="21"/>
                        <a:pt x="17" y="22"/>
                      </a:cubicBezTo>
                      <a:cubicBezTo>
                        <a:pt x="13" y="23"/>
                        <a:pt x="8" y="21"/>
                        <a:pt x="6" y="17"/>
                      </a:cubicBezTo>
                      <a:cubicBezTo>
                        <a:pt x="5" y="12"/>
                        <a:pt x="7" y="8"/>
                        <a:pt x="12" y="6"/>
                      </a:cubicBezTo>
                      <a:close/>
                    </a:path>
                  </a:pathLst>
                </a:custGeom>
                <a:solidFill>
                  <a:srgbClr val="43C5AD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 sz="1425"/>
                </a:p>
              </p:txBody>
            </p:sp>
          </p:grpSp>
        </p:grpSp>
        <p:sp>
          <p:nvSpPr>
            <p:cNvPr id="1049084" name="矩形 42"/>
            <p:cNvSpPr/>
            <p:nvPr/>
          </p:nvSpPr>
          <p:spPr>
            <a:xfrm>
              <a:off x="7367116" y="916528"/>
              <a:ext cx="99624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02</a:t>
              </a:r>
              <a:r>
                <a:rPr lang="zh-CN" altLang="en-US" sz="1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endParaRPr lang="zh-CN" altLang="en-US" sz="1800" dirty="0"/>
            </a:p>
          </p:txBody>
        </p:sp>
      </p:grpSp>
      <p:grpSp>
        <p:nvGrpSpPr>
          <p:cNvPr id="287" name="组合 48"/>
          <p:cNvGrpSpPr/>
          <p:nvPr/>
        </p:nvGrpSpPr>
        <p:grpSpPr>
          <a:xfrm>
            <a:off x="8957780" y="285723"/>
            <a:ext cx="996377" cy="1000138"/>
            <a:chOff x="8563703" y="285722"/>
            <a:chExt cx="996247" cy="1000138"/>
          </a:xfrm>
        </p:grpSpPr>
        <p:grpSp>
          <p:nvGrpSpPr>
            <p:cNvPr id="288" name="组合 55"/>
            <p:cNvGrpSpPr/>
            <p:nvPr/>
          </p:nvGrpSpPr>
          <p:grpSpPr>
            <a:xfrm>
              <a:off x="8762966" y="285722"/>
              <a:ext cx="597720" cy="597719"/>
              <a:chOff x="6494501" y="4230044"/>
              <a:chExt cx="696763" cy="696763"/>
            </a:xfrm>
          </p:grpSpPr>
          <p:sp>
            <p:nvSpPr>
              <p:cNvPr id="1049085" name="椭圆 51"/>
              <p:cNvSpPr/>
              <p:nvPr/>
            </p:nvSpPr>
            <p:spPr>
              <a:xfrm>
                <a:off x="6494501" y="4230044"/>
                <a:ext cx="696763" cy="696763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bg1"/>
                </a:solidFill>
              </a:ln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25"/>
              </a:p>
            </p:txBody>
          </p:sp>
          <p:sp>
            <p:nvSpPr>
              <p:cNvPr id="1049086" name="任意多边形 52"/>
              <p:cNvSpPr/>
              <p:nvPr/>
            </p:nvSpPr>
            <p:spPr bwMode="auto">
              <a:xfrm>
                <a:off x="6609466" y="4389665"/>
                <a:ext cx="488930" cy="374848"/>
              </a:xfrm>
              <a:custGeom>
                <a:avLst/>
                <a:gdLst>
                  <a:gd name="connsiteX0" fmla="*/ 14829 w 563476"/>
                  <a:gd name="connsiteY0" fmla="*/ 416347 h 432000"/>
                  <a:gd name="connsiteX1" fmla="*/ 556062 w 563476"/>
                  <a:gd name="connsiteY1" fmla="*/ 416347 h 432000"/>
                  <a:gd name="connsiteX2" fmla="*/ 563476 w 563476"/>
                  <a:gd name="connsiteY2" fmla="*/ 424174 h 432000"/>
                  <a:gd name="connsiteX3" fmla="*/ 556062 w 563476"/>
                  <a:gd name="connsiteY3" fmla="*/ 432000 h 432000"/>
                  <a:gd name="connsiteX4" fmla="*/ 14829 w 563476"/>
                  <a:gd name="connsiteY4" fmla="*/ 432000 h 432000"/>
                  <a:gd name="connsiteX5" fmla="*/ 0 w 563476"/>
                  <a:gd name="connsiteY5" fmla="*/ 424174 h 432000"/>
                  <a:gd name="connsiteX6" fmla="*/ 14829 w 563476"/>
                  <a:gd name="connsiteY6" fmla="*/ 416347 h 432000"/>
                  <a:gd name="connsiteX7" fmla="*/ 428869 w 563476"/>
                  <a:gd name="connsiteY7" fmla="*/ 200347 h 432000"/>
                  <a:gd name="connsiteX8" fmla="*/ 510260 w 563476"/>
                  <a:gd name="connsiteY8" fmla="*/ 200347 h 432000"/>
                  <a:gd name="connsiteX9" fmla="*/ 510260 w 563476"/>
                  <a:gd name="connsiteY9" fmla="*/ 372521 h 432000"/>
                  <a:gd name="connsiteX10" fmla="*/ 428869 w 563476"/>
                  <a:gd name="connsiteY10" fmla="*/ 372521 h 432000"/>
                  <a:gd name="connsiteX11" fmla="*/ 303652 w 563476"/>
                  <a:gd name="connsiteY11" fmla="*/ 118956 h 432000"/>
                  <a:gd name="connsiteX12" fmla="*/ 385043 w 563476"/>
                  <a:gd name="connsiteY12" fmla="*/ 118956 h 432000"/>
                  <a:gd name="connsiteX13" fmla="*/ 385043 w 563476"/>
                  <a:gd name="connsiteY13" fmla="*/ 372521 h 432000"/>
                  <a:gd name="connsiteX14" fmla="*/ 303652 w 563476"/>
                  <a:gd name="connsiteY14" fmla="*/ 372521 h 432000"/>
                  <a:gd name="connsiteX15" fmla="*/ 72001 w 563476"/>
                  <a:gd name="connsiteY15" fmla="*/ 97044 h 432000"/>
                  <a:gd name="connsiteX16" fmla="*/ 153392 w 563476"/>
                  <a:gd name="connsiteY16" fmla="*/ 97044 h 432000"/>
                  <a:gd name="connsiteX17" fmla="*/ 153392 w 563476"/>
                  <a:gd name="connsiteY17" fmla="*/ 372521 h 432000"/>
                  <a:gd name="connsiteX18" fmla="*/ 72001 w 563476"/>
                  <a:gd name="connsiteY18" fmla="*/ 372521 h 432000"/>
                  <a:gd name="connsiteX19" fmla="*/ 190957 w 563476"/>
                  <a:gd name="connsiteY19" fmla="*/ 0 h 432000"/>
                  <a:gd name="connsiteX20" fmla="*/ 272348 w 563476"/>
                  <a:gd name="connsiteY20" fmla="*/ 0 h 432000"/>
                  <a:gd name="connsiteX21" fmla="*/ 272348 w 563476"/>
                  <a:gd name="connsiteY21" fmla="*/ 372521 h 432000"/>
                  <a:gd name="connsiteX22" fmla="*/ 190957 w 563476"/>
                  <a:gd name="connsiteY22" fmla="*/ 372521 h 43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63476" h="432000">
                    <a:moveTo>
                      <a:pt x="14829" y="416347"/>
                    </a:moveTo>
                    <a:cubicBezTo>
                      <a:pt x="556062" y="416347"/>
                      <a:pt x="556062" y="416347"/>
                      <a:pt x="556062" y="416347"/>
                    </a:cubicBezTo>
                    <a:cubicBezTo>
                      <a:pt x="556062" y="416347"/>
                      <a:pt x="563476" y="416347"/>
                      <a:pt x="563476" y="424174"/>
                    </a:cubicBezTo>
                    <a:cubicBezTo>
                      <a:pt x="563476" y="432000"/>
                      <a:pt x="556062" y="432000"/>
                      <a:pt x="556062" y="432000"/>
                    </a:cubicBezTo>
                    <a:lnTo>
                      <a:pt x="14829" y="432000"/>
                    </a:lnTo>
                    <a:cubicBezTo>
                      <a:pt x="7414" y="432000"/>
                      <a:pt x="0" y="432000"/>
                      <a:pt x="0" y="424174"/>
                    </a:cubicBezTo>
                    <a:cubicBezTo>
                      <a:pt x="0" y="416347"/>
                      <a:pt x="7414" y="416347"/>
                      <a:pt x="14829" y="416347"/>
                    </a:cubicBezTo>
                    <a:close/>
                    <a:moveTo>
                      <a:pt x="428869" y="200347"/>
                    </a:moveTo>
                    <a:lnTo>
                      <a:pt x="510260" y="200347"/>
                    </a:lnTo>
                    <a:lnTo>
                      <a:pt x="510260" y="372521"/>
                    </a:lnTo>
                    <a:lnTo>
                      <a:pt x="428869" y="372521"/>
                    </a:lnTo>
                    <a:close/>
                    <a:moveTo>
                      <a:pt x="303652" y="118956"/>
                    </a:moveTo>
                    <a:lnTo>
                      <a:pt x="385043" y="118956"/>
                    </a:lnTo>
                    <a:lnTo>
                      <a:pt x="385043" y="372521"/>
                    </a:lnTo>
                    <a:lnTo>
                      <a:pt x="303652" y="372521"/>
                    </a:lnTo>
                    <a:close/>
                    <a:moveTo>
                      <a:pt x="72001" y="97044"/>
                    </a:moveTo>
                    <a:lnTo>
                      <a:pt x="153392" y="97044"/>
                    </a:lnTo>
                    <a:lnTo>
                      <a:pt x="153392" y="372521"/>
                    </a:lnTo>
                    <a:lnTo>
                      <a:pt x="72001" y="372521"/>
                    </a:lnTo>
                    <a:close/>
                    <a:moveTo>
                      <a:pt x="190957" y="0"/>
                    </a:moveTo>
                    <a:lnTo>
                      <a:pt x="272348" y="0"/>
                    </a:lnTo>
                    <a:lnTo>
                      <a:pt x="272348" y="372521"/>
                    </a:lnTo>
                    <a:lnTo>
                      <a:pt x="190957" y="372521"/>
                    </a:lnTo>
                    <a:close/>
                  </a:path>
                </a:pathLst>
              </a:custGeom>
              <a:solidFill>
                <a:srgbClr val="C1D84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endParaRPr lang="zh-CN" altLang="en-US" sz="1800"/>
              </a:p>
            </p:txBody>
          </p:sp>
        </p:grpSp>
        <p:sp>
          <p:nvSpPr>
            <p:cNvPr id="1049087" name="矩形 50"/>
            <p:cNvSpPr/>
            <p:nvPr/>
          </p:nvSpPr>
          <p:spPr>
            <a:xfrm>
              <a:off x="8563703" y="916528"/>
              <a:ext cx="99624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03</a:t>
              </a:r>
              <a:r>
                <a:rPr lang="zh-CN" altLang="en-US" sz="1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endParaRPr lang="zh-CN" altLang="en-US" sz="1800" dirty="0"/>
            </a:p>
          </p:txBody>
        </p:sp>
      </p:grpSp>
      <p:grpSp>
        <p:nvGrpSpPr>
          <p:cNvPr id="289" name="组合 53"/>
          <p:cNvGrpSpPr/>
          <p:nvPr/>
        </p:nvGrpSpPr>
        <p:grpSpPr>
          <a:xfrm>
            <a:off x="9958042" y="285730"/>
            <a:ext cx="996377" cy="1000132"/>
            <a:chOff x="9760290" y="285728"/>
            <a:chExt cx="996247" cy="1000132"/>
          </a:xfrm>
        </p:grpSpPr>
        <p:grpSp>
          <p:nvGrpSpPr>
            <p:cNvPr id="290" name="组合 43"/>
            <p:cNvGrpSpPr/>
            <p:nvPr/>
          </p:nvGrpSpPr>
          <p:grpSpPr>
            <a:xfrm>
              <a:off x="9959553" y="285728"/>
              <a:ext cx="597720" cy="597720"/>
              <a:chOff x="4840168" y="3971584"/>
              <a:chExt cx="522572" cy="522572"/>
            </a:xfrm>
          </p:grpSpPr>
          <p:sp>
            <p:nvSpPr>
              <p:cNvPr id="1049088" name="椭圆 56"/>
              <p:cNvSpPr/>
              <p:nvPr/>
            </p:nvSpPr>
            <p:spPr>
              <a:xfrm>
                <a:off x="4840168" y="3971584"/>
                <a:ext cx="522572" cy="522572"/>
              </a:xfrm>
              <a:prstGeom prst="ellipse">
                <a:avLst/>
              </a:prstGeom>
              <a:solidFill>
                <a:srgbClr val="EEEEEE"/>
              </a:solidFill>
              <a:ln>
                <a:solidFill>
                  <a:schemeClr val="bg1"/>
                </a:solidFill>
              </a:ln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25"/>
              </a:p>
            </p:txBody>
          </p:sp>
          <p:grpSp>
            <p:nvGrpSpPr>
              <p:cNvPr id="291" name="组合 137"/>
              <p:cNvGrpSpPr/>
              <p:nvPr/>
            </p:nvGrpSpPr>
            <p:grpSpPr>
              <a:xfrm>
                <a:off x="4981489" y="4078661"/>
                <a:ext cx="239931" cy="308418"/>
                <a:chOff x="731016" y="1671338"/>
                <a:chExt cx="366231" cy="470769"/>
              </a:xfrm>
              <a:solidFill>
                <a:srgbClr val="B91F38"/>
              </a:solidFill>
            </p:grpSpPr>
            <p:sp>
              <p:nvSpPr>
                <p:cNvPr id="1049089" name="Freeform 108"/>
                <p:cNvSpPr/>
                <p:nvPr/>
              </p:nvSpPr>
              <p:spPr bwMode="auto">
                <a:xfrm flipH="1">
                  <a:off x="731016" y="2089492"/>
                  <a:ext cx="51922" cy="52615"/>
                </a:xfrm>
                <a:custGeom>
                  <a:avLst/>
                  <a:gdLst>
                    <a:gd name="T0" fmla="*/ 0 w 32"/>
                    <a:gd name="T1" fmla="*/ 32 h 32"/>
                    <a:gd name="T2" fmla="*/ 16 w 32"/>
                    <a:gd name="T3" fmla="*/ 32 h 32"/>
                    <a:gd name="T4" fmla="*/ 32 w 32"/>
                    <a:gd name="T5" fmla="*/ 16 h 32"/>
                    <a:gd name="T6" fmla="*/ 32 w 32"/>
                    <a:gd name="T7" fmla="*/ 0 h 32"/>
                    <a:gd name="T8" fmla="*/ 0 w 32"/>
                    <a:gd name="T9" fmla="*/ 0 h 32"/>
                    <a:gd name="T10" fmla="*/ 0 w 32"/>
                    <a:gd name="T11" fmla="*/ 32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2" h="32">
                      <a:moveTo>
                        <a:pt x="0" y="32"/>
                      </a:moveTo>
                      <a:cubicBezTo>
                        <a:pt x="16" y="32"/>
                        <a:pt x="16" y="32"/>
                        <a:pt x="16" y="32"/>
                      </a:cubicBezTo>
                      <a:cubicBezTo>
                        <a:pt x="25" y="32"/>
                        <a:pt x="32" y="25"/>
                        <a:pt x="32" y="16"/>
                      </a:cubicBezTo>
                      <a:cubicBezTo>
                        <a:pt x="32" y="0"/>
                        <a:pt x="32" y="0"/>
                        <a:pt x="32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32"/>
                      </a:lnTo>
                      <a:close/>
                    </a:path>
                  </a:pathLst>
                </a:custGeom>
                <a:solidFill>
                  <a:srgbClr val="FA8170"/>
                </a:solidFill>
                <a:ln>
                  <a:noFill/>
                </a:ln>
              </p:spPr>
              <p:txBody>
                <a:bodyPr vert="horz" wrap="square" lIns="121920" tIns="60960" rIns="121920" bIns="6096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1219170"/>
                  <a:endParaRPr lang="zh-CN" altLang="en-US" sz="2400">
                    <a:solidFill>
                      <a:sysClr val="windowText" lastClr="000000"/>
                    </a:solidFill>
                    <a:latin typeface="Calibri" panose="020F0502020204030204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049090" name="Freeform 109"/>
                <p:cNvSpPr>
                  <a:spLocks noEditPoints="1"/>
                </p:cNvSpPr>
                <p:nvPr/>
              </p:nvSpPr>
              <p:spPr bwMode="auto">
                <a:xfrm flipH="1">
                  <a:off x="731016" y="1671338"/>
                  <a:ext cx="366231" cy="470769"/>
                </a:xfrm>
                <a:custGeom>
                  <a:avLst/>
                  <a:gdLst>
                    <a:gd name="T0" fmla="*/ 208 w 224"/>
                    <a:gd name="T1" fmla="*/ 0 h 288"/>
                    <a:gd name="T2" fmla="*/ 16 w 224"/>
                    <a:gd name="T3" fmla="*/ 0 h 288"/>
                    <a:gd name="T4" fmla="*/ 0 w 224"/>
                    <a:gd name="T5" fmla="*/ 16 h 288"/>
                    <a:gd name="T6" fmla="*/ 0 w 224"/>
                    <a:gd name="T7" fmla="*/ 272 h 288"/>
                    <a:gd name="T8" fmla="*/ 16 w 224"/>
                    <a:gd name="T9" fmla="*/ 288 h 288"/>
                    <a:gd name="T10" fmla="*/ 176 w 224"/>
                    <a:gd name="T11" fmla="*/ 288 h 288"/>
                    <a:gd name="T12" fmla="*/ 176 w 224"/>
                    <a:gd name="T13" fmla="*/ 144 h 288"/>
                    <a:gd name="T14" fmla="*/ 224 w 224"/>
                    <a:gd name="T15" fmla="*/ 144 h 288"/>
                    <a:gd name="T16" fmla="*/ 224 w 224"/>
                    <a:gd name="T17" fmla="*/ 16 h 288"/>
                    <a:gd name="T18" fmla="*/ 208 w 224"/>
                    <a:gd name="T19" fmla="*/ 0 h 288"/>
                    <a:gd name="T20" fmla="*/ 168 w 224"/>
                    <a:gd name="T21" fmla="*/ 104 h 288"/>
                    <a:gd name="T22" fmla="*/ 56 w 224"/>
                    <a:gd name="T23" fmla="*/ 104 h 288"/>
                    <a:gd name="T24" fmla="*/ 56 w 224"/>
                    <a:gd name="T25" fmla="*/ 88 h 288"/>
                    <a:gd name="T26" fmla="*/ 168 w 224"/>
                    <a:gd name="T27" fmla="*/ 88 h 288"/>
                    <a:gd name="T28" fmla="*/ 168 w 224"/>
                    <a:gd name="T29" fmla="*/ 104 h 288"/>
                    <a:gd name="T30" fmla="*/ 168 w 224"/>
                    <a:gd name="T31" fmla="*/ 72 h 288"/>
                    <a:gd name="T32" fmla="*/ 56 w 224"/>
                    <a:gd name="T33" fmla="*/ 72 h 288"/>
                    <a:gd name="T34" fmla="*/ 56 w 224"/>
                    <a:gd name="T35" fmla="*/ 56 h 288"/>
                    <a:gd name="T36" fmla="*/ 168 w 224"/>
                    <a:gd name="T37" fmla="*/ 56 h 288"/>
                    <a:gd name="T38" fmla="*/ 168 w 224"/>
                    <a:gd name="T39" fmla="*/ 72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224" h="288">
                      <a:moveTo>
                        <a:pt x="208" y="0"/>
                      </a:moveTo>
                      <a:cubicBezTo>
                        <a:pt x="16" y="0"/>
                        <a:pt x="16" y="0"/>
                        <a:pt x="16" y="0"/>
                      </a:cubicBezTo>
                      <a:cubicBezTo>
                        <a:pt x="7" y="0"/>
                        <a:pt x="0" y="7"/>
                        <a:pt x="0" y="16"/>
                      </a:cubicBezTo>
                      <a:cubicBezTo>
                        <a:pt x="0" y="272"/>
                        <a:pt x="0" y="272"/>
                        <a:pt x="0" y="272"/>
                      </a:cubicBezTo>
                      <a:cubicBezTo>
                        <a:pt x="0" y="281"/>
                        <a:pt x="7" y="288"/>
                        <a:pt x="16" y="288"/>
                      </a:cubicBezTo>
                      <a:cubicBezTo>
                        <a:pt x="176" y="288"/>
                        <a:pt x="176" y="288"/>
                        <a:pt x="176" y="288"/>
                      </a:cubicBezTo>
                      <a:cubicBezTo>
                        <a:pt x="176" y="144"/>
                        <a:pt x="176" y="144"/>
                        <a:pt x="176" y="144"/>
                      </a:cubicBezTo>
                      <a:cubicBezTo>
                        <a:pt x="224" y="144"/>
                        <a:pt x="224" y="144"/>
                        <a:pt x="224" y="144"/>
                      </a:cubicBezTo>
                      <a:cubicBezTo>
                        <a:pt x="224" y="16"/>
                        <a:pt x="224" y="16"/>
                        <a:pt x="224" y="16"/>
                      </a:cubicBezTo>
                      <a:cubicBezTo>
                        <a:pt x="224" y="7"/>
                        <a:pt x="217" y="0"/>
                        <a:pt x="208" y="0"/>
                      </a:cubicBezTo>
                      <a:close/>
                      <a:moveTo>
                        <a:pt x="168" y="104"/>
                      </a:moveTo>
                      <a:cubicBezTo>
                        <a:pt x="56" y="104"/>
                        <a:pt x="56" y="104"/>
                        <a:pt x="56" y="104"/>
                      </a:cubicBezTo>
                      <a:cubicBezTo>
                        <a:pt x="56" y="88"/>
                        <a:pt x="56" y="88"/>
                        <a:pt x="56" y="88"/>
                      </a:cubicBezTo>
                      <a:cubicBezTo>
                        <a:pt x="168" y="88"/>
                        <a:pt x="168" y="88"/>
                        <a:pt x="168" y="88"/>
                      </a:cubicBezTo>
                      <a:lnTo>
                        <a:pt x="168" y="104"/>
                      </a:lnTo>
                      <a:close/>
                      <a:moveTo>
                        <a:pt x="168" y="72"/>
                      </a:moveTo>
                      <a:cubicBezTo>
                        <a:pt x="56" y="72"/>
                        <a:pt x="56" y="72"/>
                        <a:pt x="56" y="72"/>
                      </a:cubicBezTo>
                      <a:cubicBezTo>
                        <a:pt x="56" y="56"/>
                        <a:pt x="56" y="56"/>
                        <a:pt x="56" y="56"/>
                      </a:cubicBezTo>
                      <a:cubicBezTo>
                        <a:pt x="168" y="56"/>
                        <a:pt x="168" y="56"/>
                        <a:pt x="168" y="56"/>
                      </a:cubicBezTo>
                      <a:lnTo>
                        <a:pt x="168" y="72"/>
                      </a:lnTo>
                      <a:close/>
                    </a:path>
                  </a:pathLst>
                </a:custGeom>
                <a:solidFill>
                  <a:srgbClr val="FA8170"/>
                </a:solidFill>
                <a:ln>
                  <a:noFill/>
                </a:ln>
              </p:spPr>
              <p:txBody>
                <a:bodyPr vert="horz" wrap="square" lIns="121920" tIns="60960" rIns="121920" bIns="6096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1219170"/>
                  <a:endParaRPr lang="zh-CN" altLang="en-US" sz="2400">
                    <a:solidFill>
                      <a:sysClr val="windowText" lastClr="000000"/>
                    </a:solidFill>
                    <a:latin typeface="Calibri" panose="020F0502020204030204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049091" name="Rectangle 110"/>
                <p:cNvSpPr>
                  <a:spLocks noChangeArrowheads="1"/>
                </p:cNvSpPr>
                <p:nvPr/>
              </p:nvSpPr>
              <p:spPr bwMode="auto">
                <a:xfrm flipH="1">
                  <a:off x="731016" y="1937200"/>
                  <a:ext cx="51922" cy="51924"/>
                </a:xfrm>
                <a:prstGeom prst="rect">
                  <a:avLst/>
                </a:prstGeom>
                <a:solidFill>
                  <a:srgbClr val="FA8170"/>
                </a:solidFill>
                <a:ln>
                  <a:noFill/>
                </a:ln>
              </p:spPr>
              <p:txBody>
                <a:bodyPr vert="horz" wrap="square" lIns="121920" tIns="60960" rIns="121920" bIns="6096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1219170"/>
                  <a:endParaRPr lang="zh-CN" altLang="en-US" sz="2400">
                    <a:solidFill>
                      <a:sysClr val="windowText" lastClr="000000"/>
                    </a:solidFill>
                    <a:latin typeface="Calibri" panose="020F0502020204030204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049092" name="Rectangle 111"/>
                <p:cNvSpPr>
                  <a:spLocks noChangeArrowheads="1"/>
                </p:cNvSpPr>
                <p:nvPr/>
              </p:nvSpPr>
              <p:spPr bwMode="auto">
                <a:xfrm flipH="1">
                  <a:off x="731016" y="2013001"/>
                  <a:ext cx="51922" cy="52615"/>
                </a:xfrm>
                <a:prstGeom prst="rect">
                  <a:avLst/>
                </a:prstGeom>
                <a:solidFill>
                  <a:srgbClr val="FA8170"/>
                </a:solidFill>
                <a:ln>
                  <a:noFill/>
                </a:ln>
              </p:spPr>
              <p:txBody>
                <a:bodyPr vert="horz" wrap="square" lIns="121920" tIns="60960" rIns="121920" bIns="6096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1219170"/>
                  <a:endParaRPr lang="zh-CN" altLang="en-US" sz="2400">
                    <a:solidFill>
                      <a:sysClr val="windowText" lastClr="000000"/>
                    </a:solidFill>
                    <a:latin typeface="Calibri" panose="020F0502020204030204"/>
                    <a:ea typeface="宋体" panose="02010600030101010101" pitchFamily="2" charset="-122"/>
                  </a:endParaRPr>
                </a:p>
              </p:txBody>
            </p:sp>
          </p:grpSp>
        </p:grpSp>
        <p:sp>
          <p:nvSpPr>
            <p:cNvPr id="1049093" name="矩形 55"/>
            <p:cNvSpPr/>
            <p:nvPr/>
          </p:nvSpPr>
          <p:spPr>
            <a:xfrm>
              <a:off x="9760290" y="916528"/>
              <a:ext cx="99624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04</a:t>
              </a:r>
              <a:r>
                <a:rPr lang="zh-CN" altLang="en-US" sz="1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endParaRPr lang="zh-CN" altLang="en-US" sz="1800" dirty="0"/>
            </a:p>
          </p:txBody>
        </p:sp>
      </p:grpSp>
      <p:grpSp>
        <p:nvGrpSpPr>
          <p:cNvPr id="292" name="组合 85"/>
          <p:cNvGrpSpPr/>
          <p:nvPr/>
        </p:nvGrpSpPr>
        <p:grpSpPr>
          <a:xfrm>
            <a:off x="10958305" y="285730"/>
            <a:ext cx="996377" cy="1000132"/>
            <a:chOff x="10956875" y="285728"/>
            <a:chExt cx="996247" cy="1000132"/>
          </a:xfrm>
        </p:grpSpPr>
        <p:grpSp>
          <p:nvGrpSpPr>
            <p:cNvPr id="293" name="组合 66"/>
            <p:cNvGrpSpPr/>
            <p:nvPr/>
          </p:nvGrpSpPr>
          <p:grpSpPr>
            <a:xfrm>
              <a:off x="11156138" y="285728"/>
              <a:ext cx="597720" cy="597720"/>
              <a:chOff x="9881420" y="2714620"/>
              <a:chExt cx="784512" cy="784512"/>
            </a:xfrm>
          </p:grpSpPr>
          <p:sp>
            <p:nvSpPr>
              <p:cNvPr id="1049094" name="椭圆 88"/>
              <p:cNvSpPr/>
              <p:nvPr/>
            </p:nvSpPr>
            <p:spPr>
              <a:xfrm>
                <a:off x="9881420" y="2714620"/>
                <a:ext cx="784512" cy="784512"/>
              </a:xfrm>
              <a:prstGeom prst="ellipse">
                <a:avLst/>
              </a:prstGeom>
              <a:solidFill>
                <a:srgbClr val="EEEEEE"/>
              </a:solidFill>
              <a:ln>
                <a:solidFill>
                  <a:schemeClr val="bg1"/>
                </a:solidFill>
              </a:ln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25"/>
              </a:p>
            </p:txBody>
          </p:sp>
          <p:sp>
            <p:nvSpPr>
              <p:cNvPr id="1049095" name="Freeform 9"/>
              <p:cNvSpPr>
                <a:spLocks noEditPoints="1"/>
              </p:cNvSpPr>
              <p:nvPr/>
            </p:nvSpPr>
            <p:spPr bwMode="auto">
              <a:xfrm>
                <a:off x="10009309" y="2843474"/>
                <a:ext cx="528735" cy="526804"/>
              </a:xfrm>
              <a:custGeom>
                <a:avLst/>
                <a:gdLst>
                  <a:gd name="T0" fmla="*/ 86 w 116"/>
                  <a:gd name="T1" fmla="*/ 17 h 116"/>
                  <a:gd name="T2" fmla="*/ 8 w 116"/>
                  <a:gd name="T3" fmla="*/ 45 h 116"/>
                  <a:gd name="T4" fmla="*/ 11 w 116"/>
                  <a:gd name="T5" fmla="*/ 50 h 116"/>
                  <a:gd name="T6" fmla="*/ 12 w 116"/>
                  <a:gd name="T7" fmla="*/ 59 h 116"/>
                  <a:gd name="T8" fmla="*/ 16 w 116"/>
                  <a:gd name="T9" fmla="*/ 69 h 116"/>
                  <a:gd name="T10" fmla="*/ 20 w 116"/>
                  <a:gd name="T11" fmla="*/ 77 h 116"/>
                  <a:gd name="T12" fmla="*/ 24 w 116"/>
                  <a:gd name="T13" fmla="*/ 83 h 116"/>
                  <a:gd name="T14" fmla="*/ 27 w 116"/>
                  <a:gd name="T15" fmla="*/ 98 h 116"/>
                  <a:gd name="T16" fmla="*/ 33 w 116"/>
                  <a:gd name="T17" fmla="*/ 105 h 116"/>
                  <a:gd name="T18" fmla="*/ 34 w 116"/>
                  <a:gd name="T19" fmla="*/ 101 h 116"/>
                  <a:gd name="T20" fmla="*/ 37 w 116"/>
                  <a:gd name="T21" fmla="*/ 93 h 116"/>
                  <a:gd name="T22" fmla="*/ 41 w 116"/>
                  <a:gd name="T23" fmla="*/ 83 h 116"/>
                  <a:gd name="T24" fmla="*/ 49 w 116"/>
                  <a:gd name="T25" fmla="*/ 73 h 116"/>
                  <a:gd name="T26" fmla="*/ 53 w 116"/>
                  <a:gd name="T27" fmla="*/ 66 h 116"/>
                  <a:gd name="T28" fmla="*/ 45 w 116"/>
                  <a:gd name="T29" fmla="*/ 61 h 116"/>
                  <a:gd name="T30" fmla="*/ 38 w 116"/>
                  <a:gd name="T31" fmla="*/ 58 h 116"/>
                  <a:gd name="T32" fmla="*/ 33 w 116"/>
                  <a:gd name="T33" fmla="*/ 51 h 116"/>
                  <a:gd name="T34" fmla="*/ 25 w 116"/>
                  <a:gd name="T35" fmla="*/ 47 h 116"/>
                  <a:gd name="T36" fmla="*/ 17 w 116"/>
                  <a:gd name="T37" fmla="*/ 49 h 116"/>
                  <a:gd name="T38" fmla="*/ 13 w 116"/>
                  <a:gd name="T39" fmla="*/ 44 h 116"/>
                  <a:gd name="T40" fmla="*/ 12 w 116"/>
                  <a:gd name="T41" fmla="*/ 37 h 116"/>
                  <a:gd name="T42" fmla="*/ 8 w 116"/>
                  <a:gd name="T43" fmla="*/ 37 h 116"/>
                  <a:gd name="T44" fmla="*/ 12 w 116"/>
                  <a:gd name="T45" fmla="*/ 30 h 116"/>
                  <a:gd name="T46" fmla="*/ 18 w 116"/>
                  <a:gd name="T47" fmla="*/ 30 h 116"/>
                  <a:gd name="T48" fmla="*/ 24 w 116"/>
                  <a:gd name="T49" fmla="*/ 25 h 116"/>
                  <a:gd name="T50" fmla="*/ 30 w 116"/>
                  <a:gd name="T51" fmla="*/ 18 h 116"/>
                  <a:gd name="T52" fmla="*/ 32 w 116"/>
                  <a:gd name="T53" fmla="*/ 15 h 116"/>
                  <a:gd name="T54" fmla="*/ 42 w 116"/>
                  <a:gd name="T55" fmla="*/ 12 h 116"/>
                  <a:gd name="T56" fmla="*/ 34 w 116"/>
                  <a:gd name="T57" fmla="*/ 8 h 116"/>
                  <a:gd name="T58" fmla="*/ 32 w 116"/>
                  <a:gd name="T59" fmla="*/ 8 h 116"/>
                  <a:gd name="T60" fmla="*/ 49 w 116"/>
                  <a:gd name="T61" fmla="*/ 2 h 116"/>
                  <a:gd name="T62" fmla="*/ 56 w 116"/>
                  <a:gd name="T63" fmla="*/ 5 h 116"/>
                  <a:gd name="T64" fmla="*/ 82 w 116"/>
                  <a:gd name="T65" fmla="*/ 6 h 116"/>
                  <a:gd name="T66" fmla="*/ 79 w 116"/>
                  <a:gd name="T67" fmla="*/ 11 h 116"/>
                  <a:gd name="T68" fmla="*/ 85 w 116"/>
                  <a:gd name="T69" fmla="*/ 19 h 116"/>
                  <a:gd name="T70" fmla="*/ 89 w 116"/>
                  <a:gd name="T71" fmla="*/ 19 h 116"/>
                  <a:gd name="T72" fmla="*/ 93 w 116"/>
                  <a:gd name="T73" fmla="*/ 17 h 116"/>
                  <a:gd name="T74" fmla="*/ 97 w 116"/>
                  <a:gd name="T75" fmla="*/ 23 h 116"/>
                  <a:gd name="T76" fmla="*/ 101 w 116"/>
                  <a:gd name="T77" fmla="*/ 27 h 116"/>
                  <a:gd name="T78" fmla="*/ 95 w 116"/>
                  <a:gd name="T79" fmla="*/ 27 h 116"/>
                  <a:gd name="T80" fmla="*/ 89 w 116"/>
                  <a:gd name="T81" fmla="*/ 25 h 116"/>
                  <a:gd name="T82" fmla="*/ 81 w 116"/>
                  <a:gd name="T83" fmla="*/ 24 h 116"/>
                  <a:gd name="T84" fmla="*/ 74 w 116"/>
                  <a:gd name="T85" fmla="*/ 30 h 116"/>
                  <a:gd name="T86" fmla="*/ 70 w 116"/>
                  <a:gd name="T87" fmla="*/ 39 h 116"/>
                  <a:gd name="T88" fmla="*/ 73 w 116"/>
                  <a:gd name="T89" fmla="*/ 50 h 116"/>
                  <a:gd name="T90" fmla="*/ 82 w 116"/>
                  <a:gd name="T91" fmla="*/ 53 h 116"/>
                  <a:gd name="T92" fmla="*/ 91 w 116"/>
                  <a:gd name="T93" fmla="*/ 53 h 116"/>
                  <a:gd name="T94" fmla="*/ 95 w 116"/>
                  <a:gd name="T95" fmla="*/ 61 h 116"/>
                  <a:gd name="T96" fmla="*/ 96 w 116"/>
                  <a:gd name="T97" fmla="*/ 71 h 116"/>
                  <a:gd name="T98" fmla="*/ 95 w 116"/>
                  <a:gd name="T99" fmla="*/ 81 h 116"/>
                  <a:gd name="T100" fmla="*/ 100 w 116"/>
                  <a:gd name="T101" fmla="*/ 90 h 116"/>
                  <a:gd name="T102" fmla="*/ 107 w 116"/>
                  <a:gd name="T103" fmla="*/ 82 h 116"/>
                  <a:gd name="T104" fmla="*/ 112 w 116"/>
                  <a:gd name="T105" fmla="*/ 69 h 116"/>
                  <a:gd name="T106" fmla="*/ 114 w 116"/>
                  <a:gd name="T107" fmla="*/ 53 h 116"/>
                  <a:gd name="T108" fmla="*/ 109 w 116"/>
                  <a:gd name="T109" fmla="*/ 39 h 116"/>
                  <a:gd name="T110" fmla="*/ 105 w 116"/>
                  <a:gd name="T111" fmla="*/ 32 h 116"/>
                  <a:gd name="T112" fmla="*/ 111 w 116"/>
                  <a:gd name="T113" fmla="*/ 41 h 116"/>
                  <a:gd name="T114" fmla="*/ 79 w 116"/>
                  <a:gd name="T115" fmla="*/ 10 h 116"/>
                  <a:gd name="T116" fmla="*/ 75 w 116"/>
                  <a:gd name="T117" fmla="*/ 5 h 116"/>
                  <a:gd name="T118" fmla="*/ 76 w 116"/>
                  <a:gd name="T119" fmla="*/ 9 h 116"/>
                  <a:gd name="T120" fmla="*/ 73 w 116"/>
                  <a:gd name="T121" fmla="*/ 4 h 116"/>
                  <a:gd name="T122" fmla="*/ 109 w 116"/>
                  <a:gd name="T123" fmla="*/ 82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16" h="116">
                    <a:moveTo>
                      <a:pt x="6" y="33"/>
                    </a:moveTo>
                    <a:cubicBezTo>
                      <a:pt x="6" y="33"/>
                      <a:pt x="6" y="33"/>
                      <a:pt x="6" y="33"/>
                    </a:cubicBezTo>
                    <a:cubicBezTo>
                      <a:pt x="6" y="33"/>
                      <a:pt x="6" y="33"/>
                      <a:pt x="5" y="34"/>
                    </a:cubicBezTo>
                    <a:cubicBezTo>
                      <a:pt x="6" y="34"/>
                      <a:pt x="6" y="34"/>
                      <a:pt x="6" y="34"/>
                    </a:cubicBezTo>
                    <a:cubicBezTo>
                      <a:pt x="6" y="34"/>
                      <a:pt x="6" y="34"/>
                      <a:pt x="6" y="34"/>
                    </a:cubicBezTo>
                    <a:cubicBezTo>
                      <a:pt x="6" y="34"/>
                      <a:pt x="6" y="34"/>
                      <a:pt x="6" y="33"/>
                    </a:cubicBezTo>
                    <a:close/>
                    <a:moveTo>
                      <a:pt x="5" y="35"/>
                    </a:moveTo>
                    <a:cubicBezTo>
                      <a:pt x="5" y="35"/>
                      <a:pt x="5" y="35"/>
                      <a:pt x="5" y="35"/>
                    </a:cubicBezTo>
                    <a:cubicBezTo>
                      <a:pt x="5" y="35"/>
                      <a:pt x="5" y="34"/>
                      <a:pt x="5" y="34"/>
                    </a:cubicBezTo>
                    <a:cubicBezTo>
                      <a:pt x="5" y="34"/>
                      <a:pt x="5" y="34"/>
                      <a:pt x="5" y="34"/>
                    </a:cubicBezTo>
                    <a:cubicBezTo>
                      <a:pt x="5" y="34"/>
                      <a:pt x="5" y="34"/>
                      <a:pt x="5" y="35"/>
                    </a:cubicBezTo>
                    <a:cubicBezTo>
                      <a:pt x="5" y="35"/>
                      <a:pt x="5" y="35"/>
                      <a:pt x="5" y="35"/>
                    </a:cubicBezTo>
                    <a:close/>
                    <a:moveTo>
                      <a:pt x="88" y="18"/>
                    </a:moveTo>
                    <a:cubicBezTo>
                      <a:pt x="88" y="18"/>
                      <a:pt x="88" y="18"/>
                      <a:pt x="88" y="18"/>
                    </a:cubicBezTo>
                    <a:cubicBezTo>
                      <a:pt x="88" y="18"/>
                      <a:pt x="88" y="18"/>
                      <a:pt x="88" y="18"/>
                    </a:cubicBezTo>
                    <a:cubicBezTo>
                      <a:pt x="88" y="18"/>
                      <a:pt x="88" y="18"/>
                      <a:pt x="88" y="18"/>
                    </a:cubicBezTo>
                    <a:cubicBezTo>
                      <a:pt x="88" y="18"/>
                      <a:pt x="88" y="18"/>
                      <a:pt x="88" y="18"/>
                    </a:cubicBezTo>
                    <a:cubicBezTo>
                      <a:pt x="88" y="17"/>
                      <a:pt x="87" y="17"/>
                      <a:pt x="87" y="17"/>
                    </a:cubicBezTo>
                    <a:cubicBezTo>
                      <a:pt x="87" y="17"/>
                      <a:pt x="87" y="17"/>
                      <a:pt x="87" y="17"/>
                    </a:cubicBezTo>
                    <a:cubicBezTo>
                      <a:pt x="87" y="17"/>
                      <a:pt x="87" y="17"/>
                      <a:pt x="87" y="17"/>
                    </a:cubicBezTo>
                    <a:cubicBezTo>
                      <a:pt x="86" y="17"/>
                      <a:pt x="86" y="17"/>
                      <a:pt x="86" y="17"/>
                    </a:cubicBezTo>
                    <a:cubicBezTo>
                      <a:pt x="86" y="17"/>
                      <a:pt x="86" y="17"/>
                      <a:pt x="86" y="17"/>
                    </a:cubicBezTo>
                    <a:cubicBezTo>
                      <a:pt x="86" y="16"/>
                      <a:pt x="86" y="16"/>
                      <a:pt x="86" y="16"/>
                    </a:cubicBezTo>
                    <a:cubicBezTo>
                      <a:pt x="86" y="16"/>
                      <a:pt x="86" y="16"/>
                      <a:pt x="86" y="16"/>
                    </a:cubicBezTo>
                    <a:cubicBezTo>
                      <a:pt x="86" y="16"/>
                      <a:pt x="86" y="16"/>
                      <a:pt x="85" y="16"/>
                    </a:cubicBezTo>
                    <a:cubicBezTo>
                      <a:pt x="85" y="16"/>
                      <a:pt x="85" y="16"/>
                      <a:pt x="85" y="16"/>
                    </a:cubicBezTo>
                    <a:cubicBezTo>
                      <a:pt x="85" y="16"/>
                      <a:pt x="85" y="16"/>
                      <a:pt x="85" y="16"/>
                    </a:cubicBezTo>
                    <a:cubicBezTo>
                      <a:pt x="86" y="17"/>
                      <a:pt x="86" y="17"/>
                      <a:pt x="86" y="17"/>
                    </a:cubicBezTo>
                    <a:cubicBezTo>
                      <a:pt x="87" y="17"/>
                      <a:pt x="87" y="17"/>
                      <a:pt x="87" y="17"/>
                    </a:cubicBezTo>
                    <a:cubicBezTo>
                      <a:pt x="87" y="18"/>
                      <a:pt x="87" y="18"/>
                      <a:pt x="87" y="18"/>
                    </a:cubicBezTo>
                    <a:cubicBezTo>
                      <a:pt x="86" y="18"/>
                      <a:pt x="87" y="18"/>
                      <a:pt x="87" y="18"/>
                    </a:cubicBezTo>
                    <a:cubicBezTo>
                      <a:pt x="87" y="18"/>
                      <a:pt x="87" y="18"/>
                      <a:pt x="87" y="18"/>
                    </a:cubicBezTo>
                    <a:cubicBezTo>
                      <a:pt x="87" y="18"/>
                      <a:pt x="87" y="18"/>
                      <a:pt x="87" y="18"/>
                    </a:cubicBezTo>
                    <a:cubicBezTo>
                      <a:pt x="87" y="18"/>
                      <a:pt x="87" y="18"/>
                      <a:pt x="87" y="18"/>
                    </a:cubicBezTo>
                    <a:cubicBezTo>
                      <a:pt x="88" y="18"/>
                      <a:pt x="88" y="18"/>
                      <a:pt x="88" y="18"/>
                    </a:cubicBezTo>
                    <a:cubicBezTo>
                      <a:pt x="88" y="18"/>
                      <a:pt x="88" y="18"/>
                      <a:pt x="88" y="18"/>
                    </a:cubicBezTo>
                    <a:cubicBezTo>
                      <a:pt x="88" y="18"/>
                      <a:pt x="88" y="18"/>
                      <a:pt x="88" y="18"/>
                    </a:cubicBezTo>
                    <a:close/>
                    <a:moveTo>
                      <a:pt x="112" y="37"/>
                    </a:moveTo>
                    <a:cubicBezTo>
                      <a:pt x="114" y="44"/>
                      <a:pt x="116" y="51"/>
                      <a:pt x="116" y="58"/>
                    </a:cubicBezTo>
                    <a:cubicBezTo>
                      <a:pt x="116" y="90"/>
                      <a:pt x="90" y="116"/>
                      <a:pt x="58" y="116"/>
                    </a:cubicBezTo>
                    <a:cubicBezTo>
                      <a:pt x="26" y="116"/>
                      <a:pt x="0" y="90"/>
                      <a:pt x="0" y="58"/>
                    </a:cubicBezTo>
                    <a:cubicBezTo>
                      <a:pt x="0" y="50"/>
                      <a:pt x="2" y="42"/>
                      <a:pt x="5" y="35"/>
                    </a:cubicBezTo>
                    <a:cubicBezTo>
                      <a:pt x="5" y="42"/>
                      <a:pt x="5" y="42"/>
                      <a:pt x="5" y="42"/>
                    </a:cubicBezTo>
                    <a:cubicBezTo>
                      <a:pt x="5" y="42"/>
                      <a:pt x="5" y="42"/>
                      <a:pt x="5" y="42"/>
                    </a:cubicBezTo>
                    <a:cubicBezTo>
                      <a:pt x="5" y="42"/>
                      <a:pt x="5" y="42"/>
                      <a:pt x="5" y="42"/>
                    </a:cubicBezTo>
                    <a:cubicBezTo>
                      <a:pt x="5" y="42"/>
                      <a:pt x="5" y="42"/>
                      <a:pt x="5" y="42"/>
                    </a:cubicBezTo>
                    <a:cubicBezTo>
                      <a:pt x="6" y="42"/>
                      <a:pt x="6" y="42"/>
                      <a:pt x="6" y="42"/>
                    </a:cubicBezTo>
                    <a:cubicBezTo>
                      <a:pt x="6" y="43"/>
                      <a:pt x="6" y="43"/>
                      <a:pt x="6" y="43"/>
                    </a:cubicBezTo>
                    <a:cubicBezTo>
                      <a:pt x="6" y="43"/>
                      <a:pt x="7" y="43"/>
                      <a:pt x="7" y="43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7" y="43"/>
                      <a:pt x="7" y="44"/>
                      <a:pt x="7" y="44"/>
                    </a:cubicBezTo>
                    <a:cubicBezTo>
                      <a:pt x="7" y="44"/>
                      <a:pt x="7" y="44"/>
                      <a:pt x="7" y="44"/>
                    </a:cubicBezTo>
                    <a:cubicBezTo>
                      <a:pt x="8" y="44"/>
                      <a:pt x="8" y="44"/>
                      <a:pt x="8" y="45"/>
                    </a:cubicBezTo>
                    <a:cubicBezTo>
                      <a:pt x="8" y="45"/>
                      <a:pt x="8" y="45"/>
                      <a:pt x="8" y="45"/>
                    </a:cubicBezTo>
                    <a:cubicBezTo>
                      <a:pt x="8" y="45"/>
                      <a:pt x="8" y="45"/>
                      <a:pt x="8" y="45"/>
                    </a:cubicBezTo>
                    <a:cubicBezTo>
                      <a:pt x="8" y="45"/>
                      <a:pt x="8" y="45"/>
                      <a:pt x="8" y="45"/>
                    </a:cubicBezTo>
                    <a:cubicBezTo>
                      <a:pt x="8" y="45"/>
                      <a:pt x="8" y="45"/>
                      <a:pt x="9" y="45"/>
                    </a:cubicBezTo>
                    <a:cubicBezTo>
                      <a:pt x="9" y="45"/>
                      <a:pt x="9" y="45"/>
                      <a:pt x="9" y="45"/>
                    </a:cubicBezTo>
                    <a:cubicBezTo>
                      <a:pt x="9" y="45"/>
                      <a:pt x="9" y="45"/>
                      <a:pt x="9" y="45"/>
                    </a:cubicBezTo>
                    <a:cubicBezTo>
                      <a:pt x="9" y="45"/>
                      <a:pt x="9" y="45"/>
                      <a:pt x="9" y="45"/>
                    </a:cubicBezTo>
                    <a:cubicBezTo>
                      <a:pt x="9" y="45"/>
                      <a:pt x="9" y="45"/>
                      <a:pt x="9" y="45"/>
                    </a:cubicBezTo>
                    <a:cubicBezTo>
                      <a:pt x="9" y="45"/>
                      <a:pt x="9" y="45"/>
                      <a:pt x="9" y="45"/>
                    </a:cubicBezTo>
                    <a:cubicBezTo>
                      <a:pt x="9" y="45"/>
                      <a:pt x="9" y="45"/>
                      <a:pt x="9" y="45"/>
                    </a:cubicBezTo>
                    <a:cubicBezTo>
                      <a:pt x="9" y="46"/>
                      <a:pt x="9" y="46"/>
                      <a:pt x="9" y="46"/>
                    </a:cubicBezTo>
                    <a:cubicBezTo>
                      <a:pt x="10" y="46"/>
                      <a:pt x="10" y="46"/>
                      <a:pt x="10" y="46"/>
                    </a:cubicBezTo>
                    <a:cubicBezTo>
                      <a:pt x="10" y="46"/>
                      <a:pt x="10" y="46"/>
                      <a:pt x="10" y="46"/>
                    </a:cubicBezTo>
                    <a:cubicBezTo>
                      <a:pt x="10" y="46"/>
                      <a:pt x="10" y="46"/>
                      <a:pt x="10" y="46"/>
                    </a:cubicBezTo>
                    <a:cubicBezTo>
                      <a:pt x="10" y="46"/>
                      <a:pt x="10" y="46"/>
                      <a:pt x="10" y="47"/>
                    </a:cubicBezTo>
                    <a:cubicBezTo>
                      <a:pt x="10" y="47"/>
                      <a:pt x="10" y="47"/>
                      <a:pt x="10" y="47"/>
                    </a:cubicBezTo>
                    <a:cubicBezTo>
                      <a:pt x="10" y="47"/>
                      <a:pt x="10" y="47"/>
                      <a:pt x="10" y="47"/>
                    </a:cubicBezTo>
                    <a:cubicBezTo>
                      <a:pt x="10" y="47"/>
                      <a:pt x="10" y="47"/>
                      <a:pt x="10" y="47"/>
                    </a:cubicBezTo>
                    <a:cubicBezTo>
                      <a:pt x="11" y="47"/>
                      <a:pt x="11" y="47"/>
                      <a:pt x="11" y="47"/>
                    </a:cubicBezTo>
                    <a:cubicBezTo>
                      <a:pt x="11" y="47"/>
                      <a:pt x="11" y="47"/>
                      <a:pt x="11" y="47"/>
                    </a:cubicBezTo>
                    <a:cubicBezTo>
                      <a:pt x="11" y="48"/>
                      <a:pt x="11" y="48"/>
                      <a:pt x="11" y="48"/>
                    </a:cubicBezTo>
                    <a:cubicBezTo>
                      <a:pt x="11" y="48"/>
                      <a:pt x="11" y="49"/>
                      <a:pt x="11" y="49"/>
                    </a:cubicBezTo>
                    <a:cubicBezTo>
                      <a:pt x="11" y="49"/>
                      <a:pt x="11" y="49"/>
                      <a:pt x="11" y="49"/>
                    </a:cubicBezTo>
                    <a:cubicBezTo>
                      <a:pt x="11" y="49"/>
                      <a:pt x="11" y="49"/>
                      <a:pt x="11" y="49"/>
                    </a:cubicBezTo>
                    <a:cubicBezTo>
                      <a:pt x="11" y="49"/>
                      <a:pt x="11" y="49"/>
                      <a:pt x="11" y="49"/>
                    </a:cubicBezTo>
                    <a:cubicBezTo>
                      <a:pt x="11" y="50"/>
                      <a:pt x="11" y="50"/>
                      <a:pt x="11" y="50"/>
                    </a:cubicBezTo>
                    <a:cubicBezTo>
                      <a:pt x="11" y="50"/>
                      <a:pt x="11" y="50"/>
                      <a:pt x="11" y="50"/>
                    </a:cubicBezTo>
                    <a:cubicBezTo>
                      <a:pt x="11" y="50"/>
                      <a:pt x="11" y="50"/>
                      <a:pt x="11" y="50"/>
                    </a:cubicBezTo>
                    <a:cubicBezTo>
                      <a:pt x="11" y="50"/>
                      <a:pt x="11" y="50"/>
                      <a:pt x="11" y="50"/>
                    </a:cubicBezTo>
                    <a:cubicBezTo>
                      <a:pt x="11" y="50"/>
                      <a:pt x="11" y="50"/>
                      <a:pt x="11" y="50"/>
                    </a:cubicBezTo>
                    <a:cubicBezTo>
                      <a:pt x="13" y="50"/>
                      <a:pt x="13" y="50"/>
                      <a:pt x="13" y="50"/>
                    </a:cubicBezTo>
                    <a:cubicBezTo>
                      <a:pt x="13" y="50"/>
                      <a:pt x="13" y="50"/>
                      <a:pt x="13" y="50"/>
                    </a:cubicBezTo>
                    <a:cubicBezTo>
                      <a:pt x="13" y="50"/>
                      <a:pt x="13" y="50"/>
                      <a:pt x="13" y="50"/>
                    </a:cubicBezTo>
                    <a:cubicBezTo>
                      <a:pt x="13" y="50"/>
                      <a:pt x="13" y="50"/>
                      <a:pt x="13" y="50"/>
                    </a:cubicBezTo>
                    <a:cubicBezTo>
                      <a:pt x="13" y="51"/>
                      <a:pt x="13" y="51"/>
                      <a:pt x="13" y="51"/>
                    </a:cubicBezTo>
                    <a:cubicBezTo>
                      <a:pt x="13" y="51"/>
                      <a:pt x="14" y="51"/>
                      <a:pt x="14" y="51"/>
                    </a:cubicBezTo>
                    <a:cubicBezTo>
                      <a:pt x="14" y="51"/>
                      <a:pt x="14" y="52"/>
                      <a:pt x="14" y="52"/>
                    </a:cubicBezTo>
                    <a:cubicBezTo>
                      <a:pt x="14" y="52"/>
                      <a:pt x="14" y="52"/>
                      <a:pt x="14" y="52"/>
                    </a:cubicBezTo>
                    <a:cubicBezTo>
                      <a:pt x="14" y="52"/>
                      <a:pt x="14" y="53"/>
                      <a:pt x="14" y="53"/>
                    </a:cubicBezTo>
                    <a:cubicBezTo>
                      <a:pt x="14" y="53"/>
                      <a:pt x="14" y="53"/>
                      <a:pt x="14" y="53"/>
                    </a:cubicBezTo>
                    <a:cubicBezTo>
                      <a:pt x="14" y="53"/>
                      <a:pt x="14" y="53"/>
                      <a:pt x="14" y="53"/>
                    </a:cubicBezTo>
                    <a:cubicBezTo>
                      <a:pt x="15" y="53"/>
                      <a:pt x="15" y="53"/>
                      <a:pt x="15" y="54"/>
                    </a:cubicBezTo>
                    <a:cubicBezTo>
                      <a:pt x="15" y="54"/>
                      <a:pt x="15" y="54"/>
                      <a:pt x="14" y="54"/>
                    </a:cubicBezTo>
                    <a:cubicBezTo>
                      <a:pt x="14" y="54"/>
                      <a:pt x="14" y="54"/>
                      <a:pt x="14" y="54"/>
                    </a:cubicBezTo>
                    <a:cubicBezTo>
                      <a:pt x="14" y="56"/>
                      <a:pt x="14" y="56"/>
                      <a:pt x="14" y="56"/>
                    </a:cubicBezTo>
                    <a:cubicBezTo>
                      <a:pt x="14" y="56"/>
                      <a:pt x="14" y="56"/>
                      <a:pt x="14" y="56"/>
                    </a:cubicBezTo>
                    <a:cubicBezTo>
                      <a:pt x="14" y="56"/>
                      <a:pt x="14" y="56"/>
                      <a:pt x="14" y="56"/>
                    </a:cubicBezTo>
                    <a:cubicBezTo>
                      <a:pt x="13" y="56"/>
                      <a:pt x="13" y="56"/>
                      <a:pt x="13" y="56"/>
                    </a:cubicBezTo>
                    <a:cubicBezTo>
                      <a:pt x="13" y="57"/>
                      <a:pt x="13" y="57"/>
                      <a:pt x="13" y="57"/>
                    </a:cubicBezTo>
                    <a:cubicBezTo>
                      <a:pt x="13" y="57"/>
                      <a:pt x="13" y="57"/>
                      <a:pt x="13" y="57"/>
                    </a:cubicBezTo>
                    <a:cubicBezTo>
                      <a:pt x="13" y="57"/>
                      <a:pt x="13" y="57"/>
                      <a:pt x="13" y="57"/>
                    </a:cubicBezTo>
                    <a:cubicBezTo>
                      <a:pt x="13" y="58"/>
                      <a:pt x="13" y="58"/>
                      <a:pt x="13" y="58"/>
                    </a:cubicBezTo>
                    <a:cubicBezTo>
                      <a:pt x="13" y="58"/>
                      <a:pt x="13" y="58"/>
                      <a:pt x="13" y="58"/>
                    </a:cubicBezTo>
                    <a:cubicBezTo>
                      <a:pt x="13" y="58"/>
                      <a:pt x="13" y="58"/>
                      <a:pt x="13" y="58"/>
                    </a:cubicBezTo>
                    <a:cubicBezTo>
                      <a:pt x="12" y="58"/>
                      <a:pt x="12" y="58"/>
                      <a:pt x="12" y="58"/>
                    </a:cubicBezTo>
                    <a:cubicBezTo>
                      <a:pt x="12" y="59"/>
                      <a:pt x="12" y="59"/>
                      <a:pt x="12" y="59"/>
                    </a:cubicBezTo>
                    <a:cubicBezTo>
                      <a:pt x="12" y="59"/>
                      <a:pt x="12" y="59"/>
                      <a:pt x="12" y="59"/>
                    </a:cubicBezTo>
                    <a:cubicBezTo>
                      <a:pt x="12" y="60"/>
                      <a:pt x="12" y="60"/>
                      <a:pt x="13" y="60"/>
                    </a:cubicBezTo>
                    <a:cubicBezTo>
                      <a:pt x="13" y="60"/>
                      <a:pt x="13" y="60"/>
                      <a:pt x="13" y="60"/>
                    </a:cubicBezTo>
                    <a:cubicBezTo>
                      <a:pt x="13" y="60"/>
                      <a:pt x="13" y="60"/>
                      <a:pt x="13" y="60"/>
                    </a:cubicBezTo>
                    <a:cubicBezTo>
                      <a:pt x="13" y="61"/>
                      <a:pt x="13" y="61"/>
                      <a:pt x="13" y="61"/>
                    </a:cubicBezTo>
                    <a:cubicBezTo>
                      <a:pt x="12" y="61"/>
                      <a:pt x="12" y="61"/>
                      <a:pt x="12" y="61"/>
                    </a:cubicBezTo>
                    <a:cubicBezTo>
                      <a:pt x="12" y="61"/>
                      <a:pt x="12" y="61"/>
                      <a:pt x="12" y="61"/>
                    </a:cubicBezTo>
                    <a:cubicBezTo>
                      <a:pt x="12" y="61"/>
                      <a:pt x="12" y="62"/>
                      <a:pt x="12" y="62"/>
                    </a:cubicBezTo>
                    <a:cubicBezTo>
                      <a:pt x="12" y="62"/>
                      <a:pt x="12" y="62"/>
                      <a:pt x="12" y="62"/>
                    </a:cubicBezTo>
                    <a:cubicBezTo>
                      <a:pt x="12" y="62"/>
                      <a:pt x="12" y="62"/>
                      <a:pt x="12" y="62"/>
                    </a:cubicBezTo>
                    <a:cubicBezTo>
                      <a:pt x="12" y="63"/>
                      <a:pt x="12" y="63"/>
                      <a:pt x="12" y="63"/>
                    </a:cubicBezTo>
                    <a:cubicBezTo>
                      <a:pt x="12" y="63"/>
                      <a:pt x="12" y="63"/>
                      <a:pt x="12" y="63"/>
                    </a:cubicBezTo>
                    <a:cubicBezTo>
                      <a:pt x="12" y="64"/>
                      <a:pt x="12" y="64"/>
                      <a:pt x="12" y="64"/>
                    </a:cubicBezTo>
                    <a:cubicBezTo>
                      <a:pt x="12" y="64"/>
                      <a:pt x="13" y="64"/>
                      <a:pt x="13" y="65"/>
                    </a:cubicBezTo>
                    <a:cubicBezTo>
                      <a:pt x="13" y="65"/>
                      <a:pt x="13" y="65"/>
                      <a:pt x="14" y="66"/>
                    </a:cubicBezTo>
                    <a:cubicBezTo>
                      <a:pt x="14" y="66"/>
                      <a:pt x="14" y="66"/>
                      <a:pt x="14" y="66"/>
                    </a:cubicBezTo>
                    <a:cubicBezTo>
                      <a:pt x="14" y="66"/>
                      <a:pt x="14" y="67"/>
                      <a:pt x="14" y="67"/>
                    </a:cubicBezTo>
                    <a:cubicBezTo>
                      <a:pt x="14" y="67"/>
                      <a:pt x="14" y="67"/>
                      <a:pt x="14" y="67"/>
                    </a:cubicBezTo>
                    <a:cubicBezTo>
                      <a:pt x="14" y="67"/>
                      <a:pt x="14" y="68"/>
                      <a:pt x="15" y="68"/>
                    </a:cubicBezTo>
                    <a:cubicBezTo>
                      <a:pt x="15" y="68"/>
                      <a:pt x="15" y="68"/>
                      <a:pt x="15" y="68"/>
                    </a:cubicBezTo>
                    <a:cubicBezTo>
                      <a:pt x="15" y="68"/>
                      <a:pt x="15" y="68"/>
                      <a:pt x="15" y="68"/>
                    </a:cubicBezTo>
                    <a:cubicBezTo>
                      <a:pt x="15" y="68"/>
                      <a:pt x="15" y="68"/>
                      <a:pt x="15" y="68"/>
                    </a:cubicBezTo>
                    <a:cubicBezTo>
                      <a:pt x="15" y="68"/>
                      <a:pt x="15" y="68"/>
                      <a:pt x="15" y="68"/>
                    </a:cubicBezTo>
                    <a:cubicBezTo>
                      <a:pt x="15" y="68"/>
                      <a:pt x="15" y="68"/>
                      <a:pt x="15" y="68"/>
                    </a:cubicBezTo>
                    <a:cubicBezTo>
                      <a:pt x="15" y="68"/>
                      <a:pt x="15" y="68"/>
                      <a:pt x="15" y="68"/>
                    </a:cubicBezTo>
                    <a:cubicBezTo>
                      <a:pt x="15" y="69"/>
                      <a:pt x="15" y="69"/>
                      <a:pt x="15" y="69"/>
                    </a:cubicBezTo>
                    <a:cubicBezTo>
                      <a:pt x="15" y="69"/>
                      <a:pt x="15" y="69"/>
                      <a:pt x="15" y="69"/>
                    </a:cubicBezTo>
                    <a:cubicBezTo>
                      <a:pt x="15" y="69"/>
                      <a:pt x="16" y="69"/>
                      <a:pt x="16" y="69"/>
                    </a:cubicBezTo>
                    <a:cubicBezTo>
                      <a:pt x="16" y="69"/>
                      <a:pt x="16" y="69"/>
                      <a:pt x="16" y="69"/>
                    </a:cubicBezTo>
                    <a:cubicBezTo>
                      <a:pt x="16" y="70"/>
                      <a:pt x="16" y="70"/>
                      <a:pt x="16" y="70"/>
                    </a:cubicBezTo>
                    <a:cubicBezTo>
                      <a:pt x="16" y="70"/>
                      <a:pt x="16" y="70"/>
                      <a:pt x="16" y="70"/>
                    </a:cubicBezTo>
                    <a:cubicBezTo>
                      <a:pt x="16" y="70"/>
                      <a:pt x="16" y="70"/>
                      <a:pt x="16" y="70"/>
                    </a:cubicBezTo>
                    <a:cubicBezTo>
                      <a:pt x="16" y="70"/>
                      <a:pt x="16" y="70"/>
                      <a:pt x="16" y="70"/>
                    </a:cubicBezTo>
                    <a:cubicBezTo>
                      <a:pt x="16" y="70"/>
                      <a:pt x="16" y="70"/>
                      <a:pt x="16" y="70"/>
                    </a:cubicBezTo>
                    <a:cubicBezTo>
                      <a:pt x="16" y="70"/>
                      <a:pt x="16" y="71"/>
                      <a:pt x="16" y="71"/>
                    </a:cubicBezTo>
                    <a:cubicBezTo>
                      <a:pt x="16" y="72"/>
                      <a:pt x="16" y="72"/>
                      <a:pt x="16" y="72"/>
                    </a:cubicBezTo>
                    <a:cubicBezTo>
                      <a:pt x="16" y="72"/>
                      <a:pt x="16" y="72"/>
                      <a:pt x="16" y="72"/>
                    </a:cubicBezTo>
                    <a:cubicBezTo>
                      <a:pt x="16" y="72"/>
                      <a:pt x="16" y="72"/>
                      <a:pt x="16" y="72"/>
                    </a:cubicBezTo>
                    <a:cubicBezTo>
                      <a:pt x="16" y="73"/>
                      <a:pt x="16" y="73"/>
                      <a:pt x="16" y="73"/>
                    </a:cubicBezTo>
                    <a:cubicBezTo>
                      <a:pt x="16" y="73"/>
                      <a:pt x="16" y="73"/>
                      <a:pt x="16" y="73"/>
                    </a:cubicBezTo>
                    <a:cubicBezTo>
                      <a:pt x="16" y="73"/>
                      <a:pt x="16" y="73"/>
                      <a:pt x="17" y="73"/>
                    </a:cubicBezTo>
                    <a:cubicBezTo>
                      <a:pt x="17" y="73"/>
                      <a:pt x="17" y="73"/>
                      <a:pt x="17" y="74"/>
                    </a:cubicBezTo>
                    <a:cubicBezTo>
                      <a:pt x="17" y="74"/>
                      <a:pt x="17" y="74"/>
                      <a:pt x="17" y="74"/>
                    </a:cubicBezTo>
                    <a:cubicBezTo>
                      <a:pt x="17" y="74"/>
                      <a:pt x="17" y="74"/>
                      <a:pt x="17" y="74"/>
                    </a:cubicBezTo>
                    <a:cubicBezTo>
                      <a:pt x="17" y="74"/>
                      <a:pt x="17" y="75"/>
                      <a:pt x="17" y="75"/>
                    </a:cubicBezTo>
                    <a:cubicBezTo>
                      <a:pt x="17" y="75"/>
                      <a:pt x="17" y="75"/>
                      <a:pt x="18" y="75"/>
                    </a:cubicBezTo>
                    <a:cubicBezTo>
                      <a:pt x="18" y="75"/>
                      <a:pt x="18" y="75"/>
                      <a:pt x="18" y="75"/>
                    </a:cubicBezTo>
                    <a:cubicBezTo>
                      <a:pt x="18" y="76"/>
                      <a:pt x="18" y="76"/>
                      <a:pt x="18" y="76"/>
                    </a:cubicBezTo>
                    <a:cubicBezTo>
                      <a:pt x="19" y="76"/>
                      <a:pt x="19" y="76"/>
                      <a:pt x="19" y="76"/>
                    </a:cubicBezTo>
                    <a:cubicBezTo>
                      <a:pt x="20" y="76"/>
                      <a:pt x="20" y="76"/>
                      <a:pt x="20" y="76"/>
                    </a:cubicBezTo>
                    <a:cubicBezTo>
                      <a:pt x="20" y="76"/>
                      <a:pt x="20" y="76"/>
                      <a:pt x="20" y="76"/>
                    </a:cubicBezTo>
                    <a:cubicBezTo>
                      <a:pt x="20" y="76"/>
                      <a:pt x="20" y="76"/>
                      <a:pt x="20" y="76"/>
                    </a:cubicBezTo>
                    <a:cubicBezTo>
                      <a:pt x="20" y="77"/>
                      <a:pt x="20" y="77"/>
                      <a:pt x="20" y="77"/>
                    </a:cubicBezTo>
                    <a:cubicBezTo>
                      <a:pt x="20" y="77"/>
                      <a:pt x="20" y="77"/>
                      <a:pt x="20" y="77"/>
                    </a:cubicBezTo>
                    <a:cubicBezTo>
                      <a:pt x="20" y="77"/>
                      <a:pt x="20" y="77"/>
                      <a:pt x="20" y="77"/>
                    </a:cubicBezTo>
                    <a:cubicBezTo>
                      <a:pt x="20" y="77"/>
                      <a:pt x="20" y="77"/>
                      <a:pt x="20" y="77"/>
                    </a:cubicBezTo>
                    <a:cubicBezTo>
                      <a:pt x="20" y="77"/>
                      <a:pt x="20" y="77"/>
                      <a:pt x="20" y="77"/>
                    </a:cubicBezTo>
                    <a:cubicBezTo>
                      <a:pt x="20" y="77"/>
                      <a:pt x="21" y="77"/>
                      <a:pt x="21" y="77"/>
                    </a:cubicBezTo>
                    <a:cubicBezTo>
                      <a:pt x="21" y="77"/>
                      <a:pt x="21" y="77"/>
                      <a:pt x="21" y="77"/>
                    </a:cubicBezTo>
                    <a:cubicBezTo>
                      <a:pt x="21" y="77"/>
                      <a:pt x="21" y="77"/>
                      <a:pt x="21" y="77"/>
                    </a:cubicBezTo>
                    <a:cubicBezTo>
                      <a:pt x="21" y="78"/>
                      <a:pt x="21" y="78"/>
                      <a:pt x="22" y="78"/>
                    </a:cubicBezTo>
                    <a:cubicBezTo>
                      <a:pt x="22" y="78"/>
                      <a:pt x="22" y="78"/>
                      <a:pt x="22" y="78"/>
                    </a:cubicBezTo>
                    <a:cubicBezTo>
                      <a:pt x="22" y="78"/>
                      <a:pt x="22" y="78"/>
                      <a:pt x="22" y="78"/>
                    </a:cubicBezTo>
                    <a:cubicBezTo>
                      <a:pt x="22" y="78"/>
                      <a:pt x="22" y="78"/>
                      <a:pt x="22" y="78"/>
                    </a:cubicBezTo>
                    <a:cubicBezTo>
                      <a:pt x="22" y="78"/>
                      <a:pt x="22" y="78"/>
                      <a:pt x="22" y="78"/>
                    </a:cubicBezTo>
                    <a:cubicBezTo>
                      <a:pt x="22" y="78"/>
                      <a:pt x="22" y="78"/>
                      <a:pt x="22" y="78"/>
                    </a:cubicBezTo>
                    <a:cubicBezTo>
                      <a:pt x="22" y="78"/>
                      <a:pt x="22" y="78"/>
                      <a:pt x="22" y="78"/>
                    </a:cubicBezTo>
                    <a:cubicBezTo>
                      <a:pt x="22" y="78"/>
                      <a:pt x="22" y="79"/>
                      <a:pt x="22" y="79"/>
                    </a:cubicBezTo>
                    <a:cubicBezTo>
                      <a:pt x="22" y="79"/>
                      <a:pt x="22" y="79"/>
                      <a:pt x="22" y="80"/>
                    </a:cubicBezTo>
                    <a:cubicBezTo>
                      <a:pt x="22" y="80"/>
                      <a:pt x="22" y="80"/>
                      <a:pt x="22" y="80"/>
                    </a:cubicBezTo>
                    <a:cubicBezTo>
                      <a:pt x="22" y="80"/>
                      <a:pt x="22" y="80"/>
                      <a:pt x="22" y="80"/>
                    </a:cubicBezTo>
                    <a:cubicBezTo>
                      <a:pt x="22" y="80"/>
                      <a:pt x="22" y="81"/>
                      <a:pt x="23" y="81"/>
                    </a:cubicBezTo>
                    <a:cubicBezTo>
                      <a:pt x="23" y="81"/>
                      <a:pt x="23" y="81"/>
                      <a:pt x="23" y="81"/>
                    </a:cubicBezTo>
                    <a:cubicBezTo>
                      <a:pt x="23" y="81"/>
                      <a:pt x="23" y="81"/>
                      <a:pt x="23" y="81"/>
                    </a:cubicBezTo>
                    <a:cubicBezTo>
                      <a:pt x="23" y="81"/>
                      <a:pt x="23" y="81"/>
                      <a:pt x="23" y="81"/>
                    </a:cubicBezTo>
                    <a:cubicBezTo>
                      <a:pt x="23" y="81"/>
                      <a:pt x="23" y="81"/>
                      <a:pt x="23" y="81"/>
                    </a:cubicBezTo>
                    <a:cubicBezTo>
                      <a:pt x="23" y="81"/>
                      <a:pt x="23" y="82"/>
                      <a:pt x="23" y="82"/>
                    </a:cubicBezTo>
                    <a:cubicBezTo>
                      <a:pt x="23" y="82"/>
                      <a:pt x="23" y="82"/>
                      <a:pt x="23" y="82"/>
                    </a:cubicBezTo>
                    <a:cubicBezTo>
                      <a:pt x="23" y="82"/>
                      <a:pt x="23" y="82"/>
                      <a:pt x="23" y="82"/>
                    </a:cubicBezTo>
                    <a:cubicBezTo>
                      <a:pt x="23" y="82"/>
                      <a:pt x="23" y="82"/>
                      <a:pt x="23" y="82"/>
                    </a:cubicBezTo>
                    <a:cubicBezTo>
                      <a:pt x="23" y="82"/>
                      <a:pt x="23" y="82"/>
                      <a:pt x="23" y="82"/>
                    </a:cubicBezTo>
                    <a:cubicBezTo>
                      <a:pt x="23" y="82"/>
                      <a:pt x="23" y="83"/>
                      <a:pt x="23" y="83"/>
                    </a:cubicBezTo>
                    <a:cubicBezTo>
                      <a:pt x="23" y="83"/>
                      <a:pt x="23" y="83"/>
                      <a:pt x="23" y="83"/>
                    </a:cubicBezTo>
                    <a:cubicBezTo>
                      <a:pt x="24" y="83"/>
                      <a:pt x="24" y="83"/>
                      <a:pt x="24" y="83"/>
                    </a:cubicBezTo>
                    <a:cubicBezTo>
                      <a:pt x="24" y="83"/>
                      <a:pt x="24" y="83"/>
                      <a:pt x="24" y="83"/>
                    </a:cubicBezTo>
                    <a:cubicBezTo>
                      <a:pt x="24" y="83"/>
                      <a:pt x="24" y="83"/>
                      <a:pt x="24" y="84"/>
                    </a:cubicBezTo>
                    <a:cubicBezTo>
                      <a:pt x="24" y="84"/>
                      <a:pt x="24" y="84"/>
                      <a:pt x="24" y="84"/>
                    </a:cubicBezTo>
                    <a:cubicBezTo>
                      <a:pt x="24" y="84"/>
                      <a:pt x="24" y="85"/>
                      <a:pt x="24" y="85"/>
                    </a:cubicBezTo>
                    <a:cubicBezTo>
                      <a:pt x="24" y="89"/>
                      <a:pt x="24" y="89"/>
                      <a:pt x="24" y="89"/>
                    </a:cubicBezTo>
                    <a:cubicBezTo>
                      <a:pt x="24" y="89"/>
                      <a:pt x="24" y="89"/>
                      <a:pt x="24" y="89"/>
                    </a:cubicBezTo>
                    <a:cubicBezTo>
                      <a:pt x="24" y="89"/>
                      <a:pt x="24" y="89"/>
                      <a:pt x="24" y="89"/>
                    </a:cubicBezTo>
                    <a:cubicBezTo>
                      <a:pt x="24" y="89"/>
                      <a:pt x="24" y="89"/>
                      <a:pt x="24" y="89"/>
                    </a:cubicBezTo>
                    <a:cubicBezTo>
                      <a:pt x="24" y="89"/>
                      <a:pt x="24" y="89"/>
                      <a:pt x="24" y="89"/>
                    </a:cubicBezTo>
                    <a:cubicBezTo>
                      <a:pt x="24" y="89"/>
                      <a:pt x="24" y="89"/>
                      <a:pt x="24" y="89"/>
                    </a:cubicBezTo>
                    <a:cubicBezTo>
                      <a:pt x="24" y="90"/>
                      <a:pt x="24" y="90"/>
                      <a:pt x="24" y="90"/>
                    </a:cubicBezTo>
                    <a:cubicBezTo>
                      <a:pt x="24" y="90"/>
                      <a:pt x="24" y="90"/>
                      <a:pt x="25" y="90"/>
                    </a:cubicBezTo>
                    <a:cubicBezTo>
                      <a:pt x="25" y="90"/>
                      <a:pt x="25" y="90"/>
                      <a:pt x="25" y="90"/>
                    </a:cubicBezTo>
                    <a:cubicBezTo>
                      <a:pt x="25" y="90"/>
                      <a:pt x="25" y="91"/>
                      <a:pt x="25" y="91"/>
                    </a:cubicBezTo>
                    <a:cubicBezTo>
                      <a:pt x="25" y="91"/>
                      <a:pt x="25" y="92"/>
                      <a:pt x="25" y="92"/>
                    </a:cubicBezTo>
                    <a:cubicBezTo>
                      <a:pt x="25" y="92"/>
                      <a:pt x="25" y="92"/>
                      <a:pt x="25" y="92"/>
                    </a:cubicBezTo>
                    <a:cubicBezTo>
                      <a:pt x="25" y="93"/>
                      <a:pt x="25" y="93"/>
                      <a:pt x="25" y="93"/>
                    </a:cubicBezTo>
                    <a:cubicBezTo>
                      <a:pt x="25" y="93"/>
                      <a:pt x="25" y="93"/>
                      <a:pt x="25" y="93"/>
                    </a:cubicBezTo>
                    <a:cubicBezTo>
                      <a:pt x="25" y="93"/>
                      <a:pt x="25" y="93"/>
                      <a:pt x="25" y="93"/>
                    </a:cubicBezTo>
                    <a:cubicBezTo>
                      <a:pt x="25" y="93"/>
                      <a:pt x="25" y="93"/>
                      <a:pt x="25" y="93"/>
                    </a:cubicBezTo>
                    <a:cubicBezTo>
                      <a:pt x="25" y="93"/>
                      <a:pt x="25" y="93"/>
                      <a:pt x="25" y="93"/>
                    </a:cubicBezTo>
                    <a:cubicBezTo>
                      <a:pt x="25" y="94"/>
                      <a:pt x="25" y="94"/>
                      <a:pt x="25" y="94"/>
                    </a:cubicBezTo>
                    <a:cubicBezTo>
                      <a:pt x="25" y="94"/>
                      <a:pt x="25" y="94"/>
                      <a:pt x="25" y="94"/>
                    </a:cubicBezTo>
                    <a:cubicBezTo>
                      <a:pt x="25" y="94"/>
                      <a:pt x="25" y="95"/>
                      <a:pt x="25" y="95"/>
                    </a:cubicBezTo>
                    <a:cubicBezTo>
                      <a:pt x="25" y="95"/>
                      <a:pt x="25" y="95"/>
                      <a:pt x="25" y="95"/>
                    </a:cubicBezTo>
                    <a:cubicBezTo>
                      <a:pt x="25" y="96"/>
                      <a:pt x="26" y="96"/>
                      <a:pt x="26" y="97"/>
                    </a:cubicBezTo>
                    <a:cubicBezTo>
                      <a:pt x="26" y="97"/>
                      <a:pt x="26" y="97"/>
                      <a:pt x="26" y="97"/>
                    </a:cubicBezTo>
                    <a:cubicBezTo>
                      <a:pt x="27" y="97"/>
                      <a:pt x="27" y="97"/>
                      <a:pt x="27" y="98"/>
                    </a:cubicBezTo>
                    <a:cubicBezTo>
                      <a:pt x="27" y="98"/>
                      <a:pt x="27" y="98"/>
                      <a:pt x="27" y="98"/>
                    </a:cubicBezTo>
                    <a:cubicBezTo>
                      <a:pt x="27" y="98"/>
                      <a:pt x="27" y="98"/>
                      <a:pt x="27" y="98"/>
                    </a:cubicBezTo>
                    <a:cubicBezTo>
                      <a:pt x="27" y="98"/>
                      <a:pt x="27" y="98"/>
                      <a:pt x="27" y="98"/>
                    </a:cubicBezTo>
                    <a:cubicBezTo>
                      <a:pt x="27" y="98"/>
                      <a:pt x="27" y="98"/>
                      <a:pt x="27" y="98"/>
                    </a:cubicBezTo>
                    <a:cubicBezTo>
                      <a:pt x="27" y="98"/>
                      <a:pt x="27" y="98"/>
                      <a:pt x="27" y="98"/>
                    </a:cubicBezTo>
                    <a:cubicBezTo>
                      <a:pt x="27" y="98"/>
                      <a:pt x="27" y="98"/>
                      <a:pt x="27" y="98"/>
                    </a:cubicBezTo>
                    <a:cubicBezTo>
                      <a:pt x="27" y="98"/>
                      <a:pt x="27" y="98"/>
                      <a:pt x="27" y="98"/>
                    </a:cubicBezTo>
                    <a:cubicBezTo>
                      <a:pt x="28" y="98"/>
                      <a:pt x="28" y="99"/>
                      <a:pt x="28" y="99"/>
                    </a:cubicBezTo>
                    <a:cubicBezTo>
                      <a:pt x="28" y="99"/>
                      <a:pt x="28" y="99"/>
                      <a:pt x="28" y="99"/>
                    </a:cubicBezTo>
                    <a:cubicBezTo>
                      <a:pt x="28" y="99"/>
                      <a:pt x="28" y="99"/>
                      <a:pt x="28" y="99"/>
                    </a:cubicBezTo>
                    <a:cubicBezTo>
                      <a:pt x="28" y="99"/>
                      <a:pt x="28" y="99"/>
                      <a:pt x="28" y="99"/>
                    </a:cubicBezTo>
                    <a:cubicBezTo>
                      <a:pt x="28" y="99"/>
                      <a:pt x="28" y="99"/>
                      <a:pt x="29" y="99"/>
                    </a:cubicBezTo>
                    <a:cubicBezTo>
                      <a:pt x="29" y="100"/>
                      <a:pt x="29" y="100"/>
                      <a:pt x="29" y="101"/>
                    </a:cubicBezTo>
                    <a:cubicBezTo>
                      <a:pt x="29" y="101"/>
                      <a:pt x="29" y="101"/>
                      <a:pt x="29" y="101"/>
                    </a:cubicBezTo>
                    <a:cubicBezTo>
                      <a:pt x="30" y="101"/>
                      <a:pt x="30" y="101"/>
                      <a:pt x="30" y="102"/>
                    </a:cubicBezTo>
                    <a:cubicBezTo>
                      <a:pt x="30" y="102"/>
                      <a:pt x="30" y="102"/>
                      <a:pt x="30" y="102"/>
                    </a:cubicBezTo>
                    <a:cubicBezTo>
                      <a:pt x="30" y="102"/>
                      <a:pt x="30" y="102"/>
                      <a:pt x="30" y="102"/>
                    </a:cubicBezTo>
                    <a:cubicBezTo>
                      <a:pt x="30" y="102"/>
                      <a:pt x="30" y="102"/>
                      <a:pt x="30" y="102"/>
                    </a:cubicBezTo>
                    <a:cubicBezTo>
                      <a:pt x="30" y="102"/>
                      <a:pt x="30" y="102"/>
                      <a:pt x="30" y="102"/>
                    </a:cubicBezTo>
                    <a:cubicBezTo>
                      <a:pt x="30" y="103"/>
                      <a:pt x="30" y="103"/>
                      <a:pt x="30" y="103"/>
                    </a:cubicBezTo>
                    <a:cubicBezTo>
                      <a:pt x="30" y="103"/>
                      <a:pt x="30" y="103"/>
                      <a:pt x="30" y="103"/>
                    </a:cubicBezTo>
                    <a:cubicBezTo>
                      <a:pt x="30" y="103"/>
                      <a:pt x="30" y="103"/>
                      <a:pt x="31" y="103"/>
                    </a:cubicBezTo>
                    <a:cubicBezTo>
                      <a:pt x="31" y="103"/>
                      <a:pt x="31" y="104"/>
                      <a:pt x="31" y="104"/>
                    </a:cubicBezTo>
                    <a:cubicBezTo>
                      <a:pt x="31" y="104"/>
                      <a:pt x="31" y="104"/>
                      <a:pt x="31" y="104"/>
                    </a:cubicBezTo>
                    <a:cubicBezTo>
                      <a:pt x="31" y="104"/>
                      <a:pt x="31" y="104"/>
                      <a:pt x="31" y="104"/>
                    </a:cubicBezTo>
                    <a:cubicBezTo>
                      <a:pt x="31" y="104"/>
                      <a:pt x="32" y="104"/>
                      <a:pt x="32" y="104"/>
                    </a:cubicBezTo>
                    <a:cubicBezTo>
                      <a:pt x="32" y="105"/>
                      <a:pt x="32" y="105"/>
                      <a:pt x="32" y="105"/>
                    </a:cubicBezTo>
                    <a:cubicBezTo>
                      <a:pt x="33" y="105"/>
                      <a:pt x="33" y="105"/>
                      <a:pt x="33" y="105"/>
                    </a:cubicBezTo>
                    <a:cubicBezTo>
                      <a:pt x="33" y="105"/>
                      <a:pt x="33" y="105"/>
                      <a:pt x="33" y="105"/>
                    </a:cubicBezTo>
                    <a:cubicBezTo>
                      <a:pt x="33" y="105"/>
                      <a:pt x="33" y="105"/>
                      <a:pt x="33" y="105"/>
                    </a:cubicBezTo>
                    <a:cubicBezTo>
                      <a:pt x="33" y="105"/>
                      <a:pt x="33" y="105"/>
                      <a:pt x="33" y="105"/>
                    </a:cubicBezTo>
                    <a:cubicBezTo>
                      <a:pt x="33" y="105"/>
                      <a:pt x="33" y="105"/>
                      <a:pt x="33" y="105"/>
                    </a:cubicBezTo>
                    <a:cubicBezTo>
                      <a:pt x="33" y="105"/>
                      <a:pt x="33" y="105"/>
                      <a:pt x="33" y="105"/>
                    </a:cubicBezTo>
                    <a:cubicBezTo>
                      <a:pt x="33" y="105"/>
                      <a:pt x="33" y="105"/>
                      <a:pt x="33" y="105"/>
                    </a:cubicBezTo>
                    <a:cubicBezTo>
                      <a:pt x="34" y="105"/>
                      <a:pt x="34" y="105"/>
                      <a:pt x="34" y="105"/>
                    </a:cubicBezTo>
                    <a:cubicBezTo>
                      <a:pt x="34" y="105"/>
                      <a:pt x="34" y="105"/>
                      <a:pt x="34" y="105"/>
                    </a:cubicBezTo>
                    <a:cubicBezTo>
                      <a:pt x="34" y="106"/>
                      <a:pt x="34" y="106"/>
                      <a:pt x="34" y="106"/>
                    </a:cubicBezTo>
                    <a:cubicBezTo>
                      <a:pt x="34" y="106"/>
                      <a:pt x="34" y="106"/>
                      <a:pt x="34" y="106"/>
                    </a:cubicBezTo>
                    <a:cubicBezTo>
                      <a:pt x="34" y="106"/>
                      <a:pt x="34" y="106"/>
                      <a:pt x="34" y="106"/>
                    </a:cubicBezTo>
                    <a:cubicBezTo>
                      <a:pt x="34" y="106"/>
                      <a:pt x="34" y="106"/>
                      <a:pt x="35" y="106"/>
                    </a:cubicBezTo>
                    <a:cubicBezTo>
                      <a:pt x="35" y="106"/>
                      <a:pt x="35" y="106"/>
                      <a:pt x="35" y="105"/>
                    </a:cubicBezTo>
                    <a:cubicBezTo>
                      <a:pt x="35" y="105"/>
                      <a:pt x="35" y="105"/>
                      <a:pt x="35" y="105"/>
                    </a:cubicBezTo>
                    <a:cubicBezTo>
                      <a:pt x="35" y="105"/>
                      <a:pt x="35" y="105"/>
                      <a:pt x="35" y="104"/>
                    </a:cubicBezTo>
                    <a:cubicBezTo>
                      <a:pt x="35" y="104"/>
                      <a:pt x="35" y="104"/>
                      <a:pt x="35" y="104"/>
                    </a:cubicBezTo>
                    <a:cubicBezTo>
                      <a:pt x="35" y="104"/>
                      <a:pt x="35" y="104"/>
                      <a:pt x="35" y="104"/>
                    </a:cubicBezTo>
                    <a:cubicBezTo>
                      <a:pt x="35" y="104"/>
                      <a:pt x="35" y="104"/>
                      <a:pt x="35" y="104"/>
                    </a:cubicBezTo>
                    <a:cubicBezTo>
                      <a:pt x="35" y="104"/>
                      <a:pt x="35" y="104"/>
                      <a:pt x="35" y="104"/>
                    </a:cubicBezTo>
                    <a:cubicBezTo>
                      <a:pt x="35" y="104"/>
                      <a:pt x="35" y="104"/>
                      <a:pt x="35" y="104"/>
                    </a:cubicBezTo>
                    <a:cubicBezTo>
                      <a:pt x="35" y="104"/>
                      <a:pt x="35" y="104"/>
                      <a:pt x="35" y="104"/>
                    </a:cubicBezTo>
                    <a:cubicBezTo>
                      <a:pt x="35" y="104"/>
                      <a:pt x="35" y="104"/>
                      <a:pt x="35" y="103"/>
                    </a:cubicBezTo>
                    <a:cubicBezTo>
                      <a:pt x="35" y="103"/>
                      <a:pt x="35" y="103"/>
                      <a:pt x="35" y="103"/>
                    </a:cubicBezTo>
                    <a:cubicBezTo>
                      <a:pt x="35" y="103"/>
                      <a:pt x="35" y="102"/>
                      <a:pt x="35" y="102"/>
                    </a:cubicBezTo>
                    <a:cubicBezTo>
                      <a:pt x="34" y="102"/>
                      <a:pt x="34" y="102"/>
                      <a:pt x="34" y="102"/>
                    </a:cubicBezTo>
                    <a:cubicBezTo>
                      <a:pt x="34" y="102"/>
                      <a:pt x="34" y="102"/>
                      <a:pt x="34" y="102"/>
                    </a:cubicBezTo>
                    <a:cubicBezTo>
                      <a:pt x="34" y="102"/>
                      <a:pt x="34" y="102"/>
                      <a:pt x="34" y="102"/>
                    </a:cubicBezTo>
                    <a:cubicBezTo>
                      <a:pt x="34" y="101"/>
                      <a:pt x="34" y="101"/>
                      <a:pt x="34" y="101"/>
                    </a:cubicBezTo>
                    <a:cubicBezTo>
                      <a:pt x="34" y="101"/>
                      <a:pt x="34" y="101"/>
                      <a:pt x="34" y="101"/>
                    </a:cubicBezTo>
                    <a:cubicBezTo>
                      <a:pt x="34" y="101"/>
                      <a:pt x="34" y="101"/>
                      <a:pt x="34" y="101"/>
                    </a:cubicBezTo>
                    <a:cubicBezTo>
                      <a:pt x="34" y="101"/>
                      <a:pt x="34" y="101"/>
                      <a:pt x="34" y="101"/>
                    </a:cubicBezTo>
                    <a:cubicBezTo>
                      <a:pt x="34" y="101"/>
                      <a:pt x="34" y="101"/>
                      <a:pt x="34" y="101"/>
                    </a:cubicBezTo>
                    <a:cubicBezTo>
                      <a:pt x="34" y="100"/>
                      <a:pt x="34" y="100"/>
                      <a:pt x="34" y="100"/>
                    </a:cubicBezTo>
                    <a:cubicBezTo>
                      <a:pt x="34" y="100"/>
                      <a:pt x="34" y="99"/>
                      <a:pt x="34" y="99"/>
                    </a:cubicBezTo>
                    <a:cubicBezTo>
                      <a:pt x="34" y="99"/>
                      <a:pt x="34" y="99"/>
                      <a:pt x="33" y="99"/>
                    </a:cubicBezTo>
                    <a:cubicBezTo>
                      <a:pt x="33" y="98"/>
                      <a:pt x="33" y="98"/>
                      <a:pt x="33" y="98"/>
                    </a:cubicBezTo>
                    <a:cubicBezTo>
                      <a:pt x="33" y="98"/>
                      <a:pt x="33" y="98"/>
                      <a:pt x="33" y="98"/>
                    </a:cubicBezTo>
                    <a:cubicBezTo>
                      <a:pt x="33" y="98"/>
                      <a:pt x="33" y="98"/>
                      <a:pt x="33" y="98"/>
                    </a:cubicBezTo>
                    <a:cubicBezTo>
                      <a:pt x="33" y="98"/>
                      <a:pt x="33" y="98"/>
                      <a:pt x="33" y="98"/>
                    </a:cubicBezTo>
                    <a:cubicBezTo>
                      <a:pt x="33" y="98"/>
                      <a:pt x="33" y="98"/>
                      <a:pt x="33" y="98"/>
                    </a:cubicBezTo>
                    <a:cubicBezTo>
                      <a:pt x="33" y="98"/>
                      <a:pt x="33" y="98"/>
                      <a:pt x="33" y="98"/>
                    </a:cubicBezTo>
                    <a:cubicBezTo>
                      <a:pt x="33" y="98"/>
                      <a:pt x="33" y="97"/>
                      <a:pt x="33" y="97"/>
                    </a:cubicBezTo>
                    <a:cubicBezTo>
                      <a:pt x="33" y="97"/>
                      <a:pt x="33" y="97"/>
                      <a:pt x="33" y="97"/>
                    </a:cubicBezTo>
                    <a:cubicBezTo>
                      <a:pt x="33" y="97"/>
                      <a:pt x="33" y="97"/>
                      <a:pt x="33" y="97"/>
                    </a:cubicBezTo>
                    <a:cubicBezTo>
                      <a:pt x="34" y="97"/>
                      <a:pt x="34" y="97"/>
                      <a:pt x="34" y="96"/>
                    </a:cubicBezTo>
                    <a:cubicBezTo>
                      <a:pt x="34" y="96"/>
                      <a:pt x="34" y="96"/>
                      <a:pt x="34" y="96"/>
                    </a:cubicBezTo>
                    <a:cubicBezTo>
                      <a:pt x="34" y="96"/>
                      <a:pt x="34" y="96"/>
                      <a:pt x="34" y="96"/>
                    </a:cubicBezTo>
                    <a:cubicBezTo>
                      <a:pt x="34" y="96"/>
                      <a:pt x="34" y="96"/>
                      <a:pt x="34" y="96"/>
                    </a:cubicBezTo>
                    <a:cubicBezTo>
                      <a:pt x="34" y="96"/>
                      <a:pt x="35" y="96"/>
                      <a:pt x="35" y="96"/>
                    </a:cubicBezTo>
                    <a:cubicBezTo>
                      <a:pt x="35" y="96"/>
                      <a:pt x="35" y="96"/>
                      <a:pt x="35" y="96"/>
                    </a:cubicBezTo>
                    <a:cubicBezTo>
                      <a:pt x="35" y="96"/>
                      <a:pt x="35" y="96"/>
                      <a:pt x="35" y="96"/>
                    </a:cubicBezTo>
                    <a:cubicBezTo>
                      <a:pt x="35" y="95"/>
                      <a:pt x="35" y="95"/>
                      <a:pt x="35" y="95"/>
                    </a:cubicBezTo>
                    <a:cubicBezTo>
                      <a:pt x="35" y="95"/>
                      <a:pt x="35" y="95"/>
                      <a:pt x="35" y="95"/>
                    </a:cubicBezTo>
                    <a:cubicBezTo>
                      <a:pt x="36" y="95"/>
                      <a:pt x="36" y="95"/>
                      <a:pt x="36" y="95"/>
                    </a:cubicBezTo>
                    <a:cubicBezTo>
                      <a:pt x="36" y="95"/>
                      <a:pt x="36" y="95"/>
                      <a:pt x="36" y="95"/>
                    </a:cubicBezTo>
                    <a:cubicBezTo>
                      <a:pt x="36" y="95"/>
                      <a:pt x="37" y="95"/>
                      <a:pt x="37" y="95"/>
                    </a:cubicBezTo>
                    <a:cubicBezTo>
                      <a:pt x="37" y="94"/>
                      <a:pt x="37" y="94"/>
                      <a:pt x="37" y="93"/>
                    </a:cubicBezTo>
                    <a:cubicBezTo>
                      <a:pt x="37" y="93"/>
                      <a:pt x="36" y="93"/>
                      <a:pt x="36" y="93"/>
                    </a:cubicBezTo>
                    <a:cubicBezTo>
                      <a:pt x="36" y="93"/>
                      <a:pt x="36" y="93"/>
                      <a:pt x="36" y="93"/>
                    </a:cubicBezTo>
                    <a:cubicBezTo>
                      <a:pt x="36" y="93"/>
                      <a:pt x="36" y="93"/>
                      <a:pt x="36" y="93"/>
                    </a:cubicBezTo>
                    <a:cubicBezTo>
                      <a:pt x="36" y="93"/>
                      <a:pt x="36" y="93"/>
                      <a:pt x="36" y="93"/>
                    </a:cubicBezTo>
                    <a:cubicBezTo>
                      <a:pt x="36" y="93"/>
                      <a:pt x="35" y="93"/>
                      <a:pt x="35" y="92"/>
                    </a:cubicBezTo>
                    <a:cubicBezTo>
                      <a:pt x="35" y="92"/>
                      <a:pt x="35" y="92"/>
                      <a:pt x="35" y="92"/>
                    </a:cubicBezTo>
                    <a:cubicBezTo>
                      <a:pt x="37" y="92"/>
                      <a:pt x="37" y="92"/>
                      <a:pt x="37" y="92"/>
                    </a:cubicBezTo>
                    <a:cubicBezTo>
                      <a:pt x="37" y="92"/>
                      <a:pt x="37" y="92"/>
                      <a:pt x="37" y="92"/>
                    </a:cubicBezTo>
                    <a:cubicBezTo>
                      <a:pt x="37" y="92"/>
                      <a:pt x="37" y="92"/>
                      <a:pt x="37" y="92"/>
                    </a:cubicBezTo>
                    <a:cubicBezTo>
                      <a:pt x="37" y="92"/>
                      <a:pt x="37" y="92"/>
                      <a:pt x="38" y="92"/>
                    </a:cubicBezTo>
                    <a:cubicBezTo>
                      <a:pt x="38" y="92"/>
                      <a:pt x="38" y="92"/>
                      <a:pt x="38" y="92"/>
                    </a:cubicBezTo>
                    <a:cubicBezTo>
                      <a:pt x="38" y="91"/>
                      <a:pt x="38" y="91"/>
                      <a:pt x="38" y="91"/>
                    </a:cubicBezTo>
                    <a:cubicBezTo>
                      <a:pt x="38" y="91"/>
                      <a:pt x="38" y="91"/>
                      <a:pt x="38" y="91"/>
                    </a:cubicBezTo>
                    <a:cubicBezTo>
                      <a:pt x="38" y="91"/>
                      <a:pt x="38" y="90"/>
                      <a:pt x="38" y="90"/>
                    </a:cubicBezTo>
                    <a:cubicBezTo>
                      <a:pt x="38" y="90"/>
                      <a:pt x="38" y="90"/>
                      <a:pt x="38" y="90"/>
                    </a:cubicBezTo>
                    <a:cubicBezTo>
                      <a:pt x="38" y="90"/>
                      <a:pt x="38" y="90"/>
                      <a:pt x="38" y="90"/>
                    </a:cubicBezTo>
                    <a:cubicBezTo>
                      <a:pt x="38" y="90"/>
                      <a:pt x="38" y="90"/>
                      <a:pt x="38" y="90"/>
                    </a:cubicBezTo>
                    <a:cubicBezTo>
                      <a:pt x="39" y="90"/>
                      <a:pt x="39" y="90"/>
                      <a:pt x="39" y="90"/>
                    </a:cubicBezTo>
                    <a:cubicBezTo>
                      <a:pt x="39" y="90"/>
                      <a:pt x="40" y="89"/>
                      <a:pt x="40" y="89"/>
                    </a:cubicBezTo>
                    <a:cubicBezTo>
                      <a:pt x="40" y="88"/>
                      <a:pt x="40" y="88"/>
                      <a:pt x="40" y="88"/>
                    </a:cubicBezTo>
                    <a:cubicBezTo>
                      <a:pt x="40" y="85"/>
                      <a:pt x="40" y="85"/>
                      <a:pt x="40" y="85"/>
                    </a:cubicBezTo>
                    <a:cubicBezTo>
                      <a:pt x="40" y="85"/>
                      <a:pt x="40" y="84"/>
                      <a:pt x="40" y="84"/>
                    </a:cubicBezTo>
                    <a:cubicBezTo>
                      <a:pt x="40" y="84"/>
                      <a:pt x="40" y="84"/>
                      <a:pt x="40" y="84"/>
                    </a:cubicBezTo>
                    <a:cubicBezTo>
                      <a:pt x="41" y="85"/>
                      <a:pt x="41" y="85"/>
                      <a:pt x="41" y="85"/>
                    </a:cubicBezTo>
                    <a:cubicBezTo>
                      <a:pt x="41" y="84"/>
                      <a:pt x="41" y="84"/>
                      <a:pt x="41" y="84"/>
                    </a:cubicBezTo>
                    <a:cubicBezTo>
                      <a:pt x="41" y="84"/>
                      <a:pt x="41" y="84"/>
                      <a:pt x="41" y="84"/>
                    </a:cubicBezTo>
                    <a:cubicBezTo>
                      <a:pt x="41" y="84"/>
                      <a:pt x="41" y="83"/>
                      <a:pt x="41" y="83"/>
                    </a:cubicBezTo>
                    <a:cubicBezTo>
                      <a:pt x="41" y="83"/>
                      <a:pt x="41" y="83"/>
                      <a:pt x="41" y="83"/>
                    </a:cubicBezTo>
                    <a:cubicBezTo>
                      <a:pt x="41" y="83"/>
                      <a:pt x="41" y="83"/>
                      <a:pt x="42" y="82"/>
                    </a:cubicBezTo>
                    <a:cubicBezTo>
                      <a:pt x="42" y="82"/>
                      <a:pt x="42" y="82"/>
                      <a:pt x="43" y="82"/>
                    </a:cubicBezTo>
                    <a:cubicBezTo>
                      <a:pt x="43" y="82"/>
                      <a:pt x="43" y="82"/>
                      <a:pt x="43" y="82"/>
                    </a:cubicBezTo>
                    <a:cubicBezTo>
                      <a:pt x="43" y="82"/>
                      <a:pt x="44" y="82"/>
                      <a:pt x="44" y="82"/>
                    </a:cubicBezTo>
                    <a:cubicBezTo>
                      <a:pt x="44" y="82"/>
                      <a:pt x="44" y="82"/>
                      <a:pt x="44" y="82"/>
                    </a:cubicBezTo>
                    <a:cubicBezTo>
                      <a:pt x="44" y="82"/>
                      <a:pt x="45" y="82"/>
                      <a:pt x="45" y="82"/>
                    </a:cubicBezTo>
                    <a:cubicBezTo>
                      <a:pt x="45" y="82"/>
                      <a:pt x="45" y="82"/>
                      <a:pt x="45" y="82"/>
                    </a:cubicBezTo>
                    <a:cubicBezTo>
                      <a:pt x="45" y="82"/>
                      <a:pt x="45" y="82"/>
                      <a:pt x="45" y="82"/>
                    </a:cubicBezTo>
                    <a:cubicBezTo>
                      <a:pt x="45" y="82"/>
                      <a:pt x="45" y="82"/>
                      <a:pt x="45" y="82"/>
                    </a:cubicBezTo>
                    <a:cubicBezTo>
                      <a:pt x="45" y="82"/>
                      <a:pt x="45" y="82"/>
                      <a:pt x="45" y="82"/>
                    </a:cubicBezTo>
                    <a:cubicBezTo>
                      <a:pt x="45" y="82"/>
                      <a:pt x="45" y="82"/>
                      <a:pt x="45" y="82"/>
                    </a:cubicBezTo>
                    <a:cubicBezTo>
                      <a:pt x="45" y="82"/>
                      <a:pt x="45" y="82"/>
                      <a:pt x="45" y="82"/>
                    </a:cubicBezTo>
                    <a:cubicBezTo>
                      <a:pt x="45" y="81"/>
                      <a:pt x="45" y="81"/>
                      <a:pt x="45" y="81"/>
                    </a:cubicBezTo>
                    <a:cubicBezTo>
                      <a:pt x="45" y="81"/>
                      <a:pt x="45" y="81"/>
                      <a:pt x="45" y="81"/>
                    </a:cubicBezTo>
                    <a:cubicBezTo>
                      <a:pt x="45" y="81"/>
                      <a:pt x="45" y="81"/>
                      <a:pt x="45" y="81"/>
                    </a:cubicBezTo>
                    <a:cubicBezTo>
                      <a:pt x="46" y="81"/>
                      <a:pt x="46" y="81"/>
                      <a:pt x="46" y="81"/>
                    </a:cubicBezTo>
                    <a:cubicBezTo>
                      <a:pt x="46" y="81"/>
                      <a:pt x="46" y="81"/>
                      <a:pt x="46" y="81"/>
                    </a:cubicBezTo>
                    <a:cubicBezTo>
                      <a:pt x="46" y="80"/>
                      <a:pt x="46" y="80"/>
                      <a:pt x="46" y="80"/>
                    </a:cubicBezTo>
                    <a:cubicBezTo>
                      <a:pt x="46" y="80"/>
                      <a:pt x="47" y="80"/>
                      <a:pt x="47" y="80"/>
                    </a:cubicBezTo>
                    <a:cubicBezTo>
                      <a:pt x="47" y="80"/>
                      <a:pt x="47" y="80"/>
                      <a:pt x="47" y="80"/>
                    </a:cubicBezTo>
                    <a:cubicBezTo>
                      <a:pt x="47" y="80"/>
                      <a:pt x="47" y="80"/>
                      <a:pt x="47" y="80"/>
                    </a:cubicBezTo>
                    <a:cubicBezTo>
                      <a:pt x="47" y="80"/>
                      <a:pt x="48" y="80"/>
                      <a:pt x="48" y="79"/>
                    </a:cubicBezTo>
                    <a:cubicBezTo>
                      <a:pt x="48" y="79"/>
                      <a:pt x="48" y="79"/>
                      <a:pt x="48" y="79"/>
                    </a:cubicBezTo>
                    <a:cubicBezTo>
                      <a:pt x="48" y="78"/>
                      <a:pt x="48" y="78"/>
                      <a:pt x="48" y="78"/>
                    </a:cubicBezTo>
                    <a:cubicBezTo>
                      <a:pt x="49" y="78"/>
                      <a:pt x="49" y="78"/>
                      <a:pt x="49" y="78"/>
                    </a:cubicBezTo>
                    <a:cubicBezTo>
                      <a:pt x="49" y="77"/>
                      <a:pt x="49" y="76"/>
                      <a:pt x="49" y="76"/>
                    </a:cubicBezTo>
                    <a:cubicBezTo>
                      <a:pt x="49" y="75"/>
                      <a:pt x="49" y="75"/>
                      <a:pt x="49" y="75"/>
                    </a:cubicBezTo>
                    <a:cubicBezTo>
                      <a:pt x="49" y="73"/>
                      <a:pt x="49" y="73"/>
                      <a:pt x="49" y="73"/>
                    </a:cubicBezTo>
                    <a:cubicBezTo>
                      <a:pt x="49" y="72"/>
                      <a:pt x="49" y="72"/>
                      <a:pt x="49" y="72"/>
                    </a:cubicBezTo>
                    <a:cubicBezTo>
                      <a:pt x="49" y="72"/>
                      <a:pt x="49" y="72"/>
                      <a:pt x="49" y="72"/>
                    </a:cubicBezTo>
                    <a:cubicBezTo>
                      <a:pt x="49" y="72"/>
                      <a:pt x="49" y="72"/>
                      <a:pt x="49" y="72"/>
                    </a:cubicBezTo>
                    <a:cubicBezTo>
                      <a:pt x="49" y="72"/>
                      <a:pt x="49" y="72"/>
                      <a:pt x="49" y="72"/>
                    </a:cubicBezTo>
                    <a:cubicBezTo>
                      <a:pt x="49" y="72"/>
                      <a:pt x="49" y="72"/>
                      <a:pt x="49" y="72"/>
                    </a:cubicBezTo>
                    <a:cubicBezTo>
                      <a:pt x="49" y="72"/>
                      <a:pt x="49" y="72"/>
                      <a:pt x="49" y="72"/>
                    </a:cubicBezTo>
                    <a:cubicBezTo>
                      <a:pt x="49" y="72"/>
                      <a:pt x="49" y="72"/>
                      <a:pt x="49" y="72"/>
                    </a:cubicBezTo>
                    <a:cubicBezTo>
                      <a:pt x="50" y="72"/>
                      <a:pt x="50" y="72"/>
                      <a:pt x="50" y="72"/>
                    </a:cubicBezTo>
                    <a:cubicBezTo>
                      <a:pt x="50" y="72"/>
                      <a:pt x="50" y="72"/>
                      <a:pt x="50" y="72"/>
                    </a:cubicBezTo>
                    <a:cubicBezTo>
                      <a:pt x="50" y="72"/>
                      <a:pt x="50" y="71"/>
                      <a:pt x="50" y="71"/>
                    </a:cubicBezTo>
                    <a:cubicBezTo>
                      <a:pt x="50" y="71"/>
                      <a:pt x="50" y="71"/>
                      <a:pt x="50" y="71"/>
                    </a:cubicBezTo>
                    <a:cubicBezTo>
                      <a:pt x="50" y="71"/>
                      <a:pt x="50" y="71"/>
                      <a:pt x="50" y="71"/>
                    </a:cubicBezTo>
                    <a:cubicBezTo>
                      <a:pt x="50" y="71"/>
                      <a:pt x="51" y="71"/>
                      <a:pt x="51" y="71"/>
                    </a:cubicBezTo>
                    <a:cubicBezTo>
                      <a:pt x="51" y="71"/>
                      <a:pt x="51" y="71"/>
                      <a:pt x="51" y="71"/>
                    </a:cubicBezTo>
                    <a:cubicBezTo>
                      <a:pt x="51" y="70"/>
                      <a:pt x="51" y="70"/>
                      <a:pt x="51" y="70"/>
                    </a:cubicBezTo>
                    <a:cubicBezTo>
                      <a:pt x="51" y="70"/>
                      <a:pt x="51" y="70"/>
                      <a:pt x="51" y="70"/>
                    </a:cubicBezTo>
                    <a:cubicBezTo>
                      <a:pt x="51" y="70"/>
                      <a:pt x="51" y="70"/>
                      <a:pt x="51" y="70"/>
                    </a:cubicBezTo>
                    <a:cubicBezTo>
                      <a:pt x="51" y="70"/>
                      <a:pt x="51" y="70"/>
                      <a:pt x="51" y="70"/>
                    </a:cubicBezTo>
                    <a:cubicBezTo>
                      <a:pt x="51" y="70"/>
                      <a:pt x="51" y="70"/>
                      <a:pt x="51" y="70"/>
                    </a:cubicBezTo>
                    <a:cubicBezTo>
                      <a:pt x="51" y="70"/>
                      <a:pt x="52" y="69"/>
                      <a:pt x="52" y="69"/>
                    </a:cubicBezTo>
                    <a:cubicBezTo>
                      <a:pt x="52" y="69"/>
                      <a:pt x="52" y="68"/>
                      <a:pt x="53" y="68"/>
                    </a:cubicBezTo>
                    <a:cubicBezTo>
                      <a:pt x="53" y="68"/>
                      <a:pt x="53" y="68"/>
                      <a:pt x="53" y="68"/>
                    </a:cubicBezTo>
                    <a:cubicBezTo>
                      <a:pt x="54" y="68"/>
                      <a:pt x="53" y="67"/>
                      <a:pt x="53" y="67"/>
                    </a:cubicBezTo>
                    <a:cubicBezTo>
                      <a:pt x="53" y="67"/>
                      <a:pt x="53" y="67"/>
                      <a:pt x="53" y="67"/>
                    </a:cubicBezTo>
                    <a:cubicBezTo>
                      <a:pt x="53" y="67"/>
                      <a:pt x="53" y="67"/>
                      <a:pt x="53" y="67"/>
                    </a:cubicBezTo>
                    <a:cubicBezTo>
                      <a:pt x="53" y="67"/>
                      <a:pt x="53" y="67"/>
                      <a:pt x="53" y="67"/>
                    </a:cubicBezTo>
                    <a:cubicBezTo>
                      <a:pt x="53" y="67"/>
                      <a:pt x="53" y="67"/>
                      <a:pt x="53" y="67"/>
                    </a:cubicBezTo>
                    <a:cubicBezTo>
                      <a:pt x="53" y="67"/>
                      <a:pt x="53" y="66"/>
                      <a:pt x="53" y="66"/>
                    </a:cubicBezTo>
                    <a:cubicBezTo>
                      <a:pt x="53" y="66"/>
                      <a:pt x="53" y="66"/>
                      <a:pt x="53" y="66"/>
                    </a:cubicBezTo>
                    <a:cubicBezTo>
                      <a:pt x="53" y="66"/>
                      <a:pt x="53" y="66"/>
                      <a:pt x="53" y="66"/>
                    </a:cubicBezTo>
                    <a:cubicBezTo>
                      <a:pt x="53" y="66"/>
                      <a:pt x="53" y="66"/>
                      <a:pt x="53" y="66"/>
                    </a:cubicBezTo>
                    <a:cubicBezTo>
                      <a:pt x="53" y="64"/>
                      <a:pt x="53" y="64"/>
                      <a:pt x="53" y="64"/>
                    </a:cubicBezTo>
                    <a:cubicBezTo>
                      <a:pt x="53" y="64"/>
                      <a:pt x="53" y="64"/>
                      <a:pt x="53" y="64"/>
                    </a:cubicBezTo>
                    <a:cubicBezTo>
                      <a:pt x="53" y="64"/>
                      <a:pt x="53" y="64"/>
                      <a:pt x="53" y="64"/>
                    </a:cubicBezTo>
                    <a:cubicBezTo>
                      <a:pt x="53" y="64"/>
                      <a:pt x="53" y="64"/>
                      <a:pt x="53" y="64"/>
                    </a:cubicBezTo>
                    <a:cubicBezTo>
                      <a:pt x="53" y="63"/>
                      <a:pt x="53" y="63"/>
                      <a:pt x="53" y="63"/>
                    </a:cubicBezTo>
                    <a:cubicBezTo>
                      <a:pt x="53" y="63"/>
                      <a:pt x="53" y="63"/>
                      <a:pt x="53" y="63"/>
                    </a:cubicBezTo>
                    <a:cubicBezTo>
                      <a:pt x="52" y="63"/>
                      <a:pt x="52" y="63"/>
                      <a:pt x="52" y="63"/>
                    </a:cubicBezTo>
                    <a:cubicBezTo>
                      <a:pt x="52" y="63"/>
                      <a:pt x="52" y="63"/>
                      <a:pt x="52" y="63"/>
                    </a:cubicBezTo>
                    <a:cubicBezTo>
                      <a:pt x="51" y="63"/>
                      <a:pt x="51" y="63"/>
                      <a:pt x="51" y="63"/>
                    </a:cubicBezTo>
                    <a:cubicBezTo>
                      <a:pt x="50" y="63"/>
                      <a:pt x="50" y="63"/>
                      <a:pt x="50" y="62"/>
                    </a:cubicBezTo>
                    <a:cubicBezTo>
                      <a:pt x="50" y="62"/>
                      <a:pt x="50" y="62"/>
                      <a:pt x="50" y="62"/>
                    </a:cubicBezTo>
                    <a:cubicBezTo>
                      <a:pt x="50" y="62"/>
                      <a:pt x="50" y="62"/>
                      <a:pt x="50" y="62"/>
                    </a:cubicBezTo>
                    <a:cubicBezTo>
                      <a:pt x="50" y="62"/>
                      <a:pt x="50" y="62"/>
                      <a:pt x="50" y="62"/>
                    </a:cubicBezTo>
                    <a:cubicBezTo>
                      <a:pt x="49" y="62"/>
                      <a:pt x="49" y="62"/>
                      <a:pt x="49" y="62"/>
                    </a:cubicBezTo>
                    <a:cubicBezTo>
                      <a:pt x="49" y="62"/>
                      <a:pt x="49" y="61"/>
                      <a:pt x="49" y="61"/>
                    </a:cubicBezTo>
                    <a:cubicBezTo>
                      <a:pt x="49" y="61"/>
                      <a:pt x="49" y="61"/>
                      <a:pt x="48" y="61"/>
                    </a:cubicBezTo>
                    <a:cubicBezTo>
                      <a:pt x="48" y="61"/>
                      <a:pt x="48" y="61"/>
                      <a:pt x="48" y="61"/>
                    </a:cubicBezTo>
                    <a:cubicBezTo>
                      <a:pt x="48" y="61"/>
                      <a:pt x="48" y="61"/>
                      <a:pt x="48" y="61"/>
                    </a:cubicBezTo>
                    <a:cubicBezTo>
                      <a:pt x="48" y="61"/>
                      <a:pt x="48" y="61"/>
                      <a:pt x="48" y="61"/>
                    </a:cubicBezTo>
                    <a:cubicBezTo>
                      <a:pt x="48" y="61"/>
                      <a:pt x="48" y="61"/>
                      <a:pt x="48" y="61"/>
                    </a:cubicBezTo>
                    <a:cubicBezTo>
                      <a:pt x="48" y="61"/>
                      <a:pt x="48" y="61"/>
                      <a:pt x="48" y="61"/>
                    </a:cubicBezTo>
                    <a:cubicBezTo>
                      <a:pt x="47" y="61"/>
                      <a:pt x="47" y="61"/>
                      <a:pt x="47" y="61"/>
                    </a:cubicBezTo>
                    <a:cubicBezTo>
                      <a:pt x="47" y="61"/>
                      <a:pt x="47" y="61"/>
                      <a:pt x="47" y="61"/>
                    </a:cubicBezTo>
                    <a:cubicBezTo>
                      <a:pt x="46" y="61"/>
                      <a:pt x="46" y="61"/>
                      <a:pt x="46" y="61"/>
                    </a:cubicBezTo>
                    <a:cubicBezTo>
                      <a:pt x="46" y="61"/>
                      <a:pt x="46" y="61"/>
                      <a:pt x="45" y="61"/>
                    </a:cubicBezTo>
                    <a:cubicBezTo>
                      <a:pt x="45" y="61"/>
                      <a:pt x="45" y="61"/>
                      <a:pt x="45" y="61"/>
                    </a:cubicBezTo>
                    <a:cubicBezTo>
                      <a:pt x="44" y="61"/>
                      <a:pt x="44" y="61"/>
                      <a:pt x="44" y="61"/>
                    </a:cubicBezTo>
                    <a:cubicBezTo>
                      <a:pt x="44" y="61"/>
                      <a:pt x="44" y="61"/>
                      <a:pt x="44" y="61"/>
                    </a:cubicBezTo>
                    <a:cubicBezTo>
                      <a:pt x="44" y="61"/>
                      <a:pt x="44" y="61"/>
                      <a:pt x="44" y="61"/>
                    </a:cubicBezTo>
                    <a:cubicBezTo>
                      <a:pt x="44" y="60"/>
                      <a:pt x="44" y="60"/>
                      <a:pt x="43" y="60"/>
                    </a:cubicBezTo>
                    <a:cubicBezTo>
                      <a:pt x="43" y="60"/>
                      <a:pt x="43" y="60"/>
                      <a:pt x="43" y="60"/>
                    </a:cubicBezTo>
                    <a:cubicBezTo>
                      <a:pt x="43" y="60"/>
                      <a:pt x="42" y="60"/>
                      <a:pt x="42" y="60"/>
                    </a:cubicBezTo>
                    <a:cubicBezTo>
                      <a:pt x="42" y="60"/>
                      <a:pt x="42" y="60"/>
                      <a:pt x="42" y="60"/>
                    </a:cubicBezTo>
                    <a:cubicBezTo>
                      <a:pt x="42" y="60"/>
                      <a:pt x="42" y="60"/>
                      <a:pt x="42" y="60"/>
                    </a:cubicBezTo>
                    <a:cubicBezTo>
                      <a:pt x="42" y="60"/>
                      <a:pt x="42" y="60"/>
                      <a:pt x="42" y="60"/>
                    </a:cubicBezTo>
                    <a:cubicBezTo>
                      <a:pt x="42" y="60"/>
                      <a:pt x="42" y="60"/>
                      <a:pt x="42" y="60"/>
                    </a:cubicBezTo>
                    <a:cubicBezTo>
                      <a:pt x="42" y="60"/>
                      <a:pt x="42" y="60"/>
                      <a:pt x="42" y="60"/>
                    </a:cubicBezTo>
                    <a:cubicBezTo>
                      <a:pt x="42" y="59"/>
                      <a:pt x="42" y="59"/>
                      <a:pt x="42" y="59"/>
                    </a:cubicBezTo>
                    <a:cubicBezTo>
                      <a:pt x="42" y="59"/>
                      <a:pt x="41" y="59"/>
                      <a:pt x="41" y="59"/>
                    </a:cubicBezTo>
                    <a:cubicBezTo>
                      <a:pt x="41" y="59"/>
                      <a:pt x="41" y="59"/>
                      <a:pt x="41" y="59"/>
                    </a:cubicBezTo>
                    <a:cubicBezTo>
                      <a:pt x="41" y="59"/>
                      <a:pt x="41" y="59"/>
                      <a:pt x="41" y="59"/>
                    </a:cubicBezTo>
                    <a:cubicBezTo>
                      <a:pt x="39" y="59"/>
                      <a:pt x="39" y="59"/>
                      <a:pt x="39" y="59"/>
                    </a:cubicBezTo>
                    <a:cubicBezTo>
                      <a:pt x="39" y="59"/>
                      <a:pt x="39" y="59"/>
                      <a:pt x="39" y="59"/>
                    </a:cubicBezTo>
                    <a:cubicBezTo>
                      <a:pt x="38" y="59"/>
                      <a:pt x="38" y="59"/>
                      <a:pt x="38" y="59"/>
                    </a:cubicBezTo>
                    <a:cubicBezTo>
                      <a:pt x="38" y="59"/>
                      <a:pt x="38" y="59"/>
                      <a:pt x="38" y="59"/>
                    </a:cubicBezTo>
                    <a:cubicBezTo>
                      <a:pt x="38" y="59"/>
                      <a:pt x="38" y="59"/>
                      <a:pt x="38" y="59"/>
                    </a:cubicBezTo>
                    <a:cubicBezTo>
                      <a:pt x="37" y="59"/>
                      <a:pt x="37" y="59"/>
                      <a:pt x="37" y="59"/>
                    </a:cubicBezTo>
                    <a:cubicBezTo>
                      <a:pt x="37" y="59"/>
                      <a:pt x="37" y="59"/>
                      <a:pt x="37" y="59"/>
                    </a:cubicBezTo>
                    <a:cubicBezTo>
                      <a:pt x="37" y="59"/>
                      <a:pt x="37" y="59"/>
                      <a:pt x="37" y="59"/>
                    </a:cubicBezTo>
                    <a:cubicBezTo>
                      <a:pt x="37" y="59"/>
                      <a:pt x="37" y="59"/>
                      <a:pt x="37" y="59"/>
                    </a:cubicBezTo>
                    <a:cubicBezTo>
                      <a:pt x="37" y="59"/>
                      <a:pt x="37" y="59"/>
                      <a:pt x="37" y="59"/>
                    </a:cubicBezTo>
                    <a:cubicBezTo>
                      <a:pt x="37" y="59"/>
                      <a:pt x="37" y="59"/>
                      <a:pt x="37" y="59"/>
                    </a:cubicBezTo>
                    <a:cubicBezTo>
                      <a:pt x="37" y="59"/>
                      <a:pt x="38" y="59"/>
                      <a:pt x="38" y="58"/>
                    </a:cubicBezTo>
                    <a:cubicBezTo>
                      <a:pt x="38" y="58"/>
                      <a:pt x="38" y="58"/>
                      <a:pt x="38" y="58"/>
                    </a:cubicBezTo>
                    <a:cubicBezTo>
                      <a:pt x="39" y="58"/>
                      <a:pt x="39" y="58"/>
                      <a:pt x="39" y="58"/>
                    </a:cubicBezTo>
                    <a:cubicBezTo>
                      <a:pt x="39" y="58"/>
                      <a:pt x="39" y="58"/>
                      <a:pt x="39" y="58"/>
                    </a:cubicBezTo>
                    <a:cubicBezTo>
                      <a:pt x="39" y="58"/>
                      <a:pt x="39" y="58"/>
                      <a:pt x="39" y="58"/>
                    </a:cubicBezTo>
                    <a:cubicBezTo>
                      <a:pt x="39" y="58"/>
                      <a:pt x="40" y="58"/>
                      <a:pt x="40" y="58"/>
                    </a:cubicBezTo>
                    <a:cubicBezTo>
                      <a:pt x="40" y="58"/>
                      <a:pt x="39" y="57"/>
                      <a:pt x="39" y="57"/>
                    </a:cubicBezTo>
                    <a:cubicBezTo>
                      <a:pt x="39" y="57"/>
                      <a:pt x="39" y="57"/>
                      <a:pt x="39" y="56"/>
                    </a:cubicBezTo>
                    <a:cubicBezTo>
                      <a:pt x="39" y="56"/>
                      <a:pt x="38" y="56"/>
                      <a:pt x="38" y="56"/>
                    </a:cubicBezTo>
                    <a:cubicBezTo>
                      <a:pt x="38" y="56"/>
                      <a:pt x="38" y="55"/>
                      <a:pt x="38" y="55"/>
                    </a:cubicBezTo>
                    <a:cubicBezTo>
                      <a:pt x="38" y="55"/>
                      <a:pt x="38" y="55"/>
                      <a:pt x="38" y="55"/>
                    </a:cubicBezTo>
                    <a:cubicBezTo>
                      <a:pt x="38" y="55"/>
                      <a:pt x="38" y="55"/>
                      <a:pt x="38" y="55"/>
                    </a:cubicBezTo>
                    <a:cubicBezTo>
                      <a:pt x="38" y="55"/>
                      <a:pt x="37" y="55"/>
                      <a:pt x="37" y="55"/>
                    </a:cubicBezTo>
                    <a:cubicBezTo>
                      <a:pt x="37" y="55"/>
                      <a:pt x="37" y="55"/>
                      <a:pt x="37" y="55"/>
                    </a:cubicBezTo>
                    <a:cubicBezTo>
                      <a:pt x="37" y="55"/>
                      <a:pt x="37" y="55"/>
                      <a:pt x="37" y="55"/>
                    </a:cubicBezTo>
                    <a:cubicBezTo>
                      <a:pt x="37" y="55"/>
                      <a:pt x="37" y="55"/>
                      <a:pt x="36" y="54"/>
                    </a:cubicBezTo>
                    <a:cubicBezTo>
                      <a:pt x="36" y="54"/>
                      <a:pt x="36" y="54"/>
                      <a:pt x="36" y="54"/>
                    </a:cubicBezTo>
                    <a:cubicBezTo>
                      <a:pt x="36" y="54"/>
                      <a:pt x="36" y="54"/>
                      <a:pt x="36" y="54"/>
                    </a:cubicBezTo>
                    <a:cubicBezTo>
                      <a:pt x="36" y="54"/>
                      <a:pt x="36" y="54"/>
                      <a:pt x="36" y="54"/>
                    </a:cubicBezTo>
                    <a:cubicBezTo>
                      <a:pt x="36" y="54"/>
                      <a:pt x="36" y="54"/>
                      <a:pt x="36" y="54"/>
                    </a:cubicBezTo>
                    <a:cubicBezTo>
                      <a:pt x="36" y="54"/>
                      <a:pt x="36" y="54"/>
                      <a:pt x="36" y="54"/>
                    </a:cubicBezTo>
                    <a:cubicBezTo>
                      <a:pt x="36" y="53"/>
                      <a:pt x="36" y="53"/>
                      <a:pt x="35" y="53"/>
                    </a:cubicBezTo>
                    <a:cubicBezTo>
                      <a:pt x="35" y="53"/>
                      <a:pt x="35" y="53"/>
                      <a:pt x="35" y="53"/>
                    </a:cubicBezTo>
                    <a:cubicBezTo>
                      <a:pt x="35" y="53"/>
                      <a:pt x="35" y="53"/>
                      <a:pt x="35" y="52"/>
                    </a:cubicBezTo>
                    <a:cubicBezTo>
                      <a:pt x="35" y="52"/>
                      <a:pt x="35" y="52"/>
                      <a:pt x="35" y="52"/>
                    </a:cubicBezTo>
                    <a:cubicBezTo>
                      <a:pt x="34" y="52"/>
                      <a:pt x="34" y="52"/>
                      <a:pt x="34" y="52"/>
                    </a:cubicBezTo>
                    <a:cubicBezTo>
                      <a:pt x="34" y="52"/>
                      <a:pt x="34" y="52"/>
                      <a:pt x="34" y="52"/>
                    </a:cubicBezTo>
                    <a:cubicBezTo>
                      <a:pt x="33" y="52"/>
                      <a:pt x="33" y="52"/>
                      <a:pt x="33" y="52"/>
                    </a:cubicBezTo>
                    <a:cubicBezTo>
                      <a:pt x="33" y="51"/>
                      <a:pt x="33" y="51"/>
                      <a:pt x="33" y="51"/>
                    </a:cubicBezTo>
                    <a:cubicBezTo>
                      <a:pt x="32" y="51"/>
                      <a:pt x="32" y="51"/>
                      <a:pt x="32" y="51"/>
                    </a:cubicBezTo>
                    <a:cubicBezTo>
                      <a:pt x="32" y="51"/>
                      <a:pt x="32" y="51"/>
                      <a:pt x="32" y="51"/>
                    </a:cubicBezTo>
                    <a:cubicBezTo>
                      <a:pt x="32" y="51"/>
                      <a:pt x="31" y="51"/>
                      <a:pt x="31" y="51"/>
                    </a:cubicBezTo>
                    <a:cubicBezTo>
                      <a:pt x="31" y="51"/>
                      <a:pt x="31" y="51"/>
                      <a:pt x="31" y="51"/>
                    </a:cubicBezTo>
                    <a:cubicBezTo>
                      <a:pt x="31" y="51"/>
                      <a:pt x="31" y="51"/>
                      <a:pt x="31" y="51"/>
                    </a:cubicBezTo>
                    <a:cubicBezTo>
                      <a:pt x="31" y="51"/>
                      <a:pt x="31" y="50"/>
                      <a:pt x="30" y="50"/>
                    </a:cubicBezTo>
                    <a:cubicBezTo>
                      <a:pt x="30" y="50"/>
                      <a:pt x="30" y="50"/>
                      <a:pt x="30" y="50"/>
                    </a:cubicBezTo>
                    <a:cubicBezTo>
                      <a:pt x="30" y="50"/>
                      <a:pt x="30" y="50"/>
                      <a:pt x="30" y="50"/>
                    </a:cubicBezTo>
                    <a:cubicBezTo>
                      <a:pt x="30" y="50"/>
                      <a:pt x="30" y="50"/>
                      <a:pt x="30" y="50"/>
                    </a:cubicBezTo>
                    <a:cubicBezTo>
                      <a:pt x="30" y="49"/>
                      <a:pt x="29" y="49"/>
                      <a:pt x="29" y="49"/>
                    </a:cubicBezTo>
                    <a:cubicBezTo>
                      <a:pt x="29" y="49"/>
                      <a:pt x="29" y="49"/>
                      <a:pt x="29" y="49"/>
                    </a:cubicBezTo>
                    <a:cubicBezTo>
                      <a:pt x="28" y="49"/>
                      <a:pt x="28" y="49"/>
                      <a:pt x="28" y="49"/>
                    </a:cubicBezTo>
                    <a:cubicBezTo>
                      <a:pt x="28" y="49"/>
                      <a:pt x="28" y="49"/>
                      <a:pt x="28" y="49"/>
                    </a:cubicBezTo>
                    <a:cubicBezTo>
                      <a:pt x="28" y="49"/>
                      <a:pt x="28" y="49"/>
                      <a:pt x="28" y="49"/>
                    </a:cubicBezTo>
                    <a:cubicBezTo>
                      <a:pt x="29" y="48"/>
                      <a:pt x="29" y="48"/>
                      <a:pt x="29" y="48"/>
                    </a:cubicBezTo>
                    <a:cubicBezTo>
                      <a:pt x="28" y="48"/>
                      <a:pt x="28" y="48"/>
                      <a:pt x="28" y="48"/>
                    </a:cubicBezTo>
                    <a:cubicBezTo>
                      <a:pt x="28" y="48"/>
                      <a:pt x="28" y="48"/>
                      <a:pt x="28" y="48"/>
                    </a:cubicBezTo>
                    <a:cubicBezTo>
                      <a:pt x="28" y="48"/>
                      <a:pt x="28" y="48"/>
                      <a:pt x="28" y="48"/>
                    </a:cubicBezTo>
                    <a:cubicBezTo>
                      <a:pt x="28" y="48"/>
                      <a:pt x="28" y="48"/>
                      <a:pt x="28" y="48"/>
                    </a:cubicBezTo>
                    <a:cubicBezTo>
                      <a:pt x="27" y="48"/>
                      <a:pt x="27" y="48"/>
                      <a:pt x="27" y="48"/>
                    </a:cubicBezTo>
                    <a:cubicBezTo>
                      <a:pt x="27" y="48"/>
                      <a:pt x="26" y="48"/>
                      <a:pt x="26" y="48"/>
                    </a:cubicBezTo>
                    <a:cubicBezTo>
                      <a:pt x="26" y="48"/>
                      <a:pt x="26" y="48"/>
                      <a:pt x="26" y="48"/>
                    </a:cubicBezTo>
                    <a:cubicBezTo>
                      <a:pt x="26" y="48"/>
                      <a:pt x="26" y="48"/>
                      <a:pt x="26" y="48"/>
                    </a:cubicBezTo>
                    <a:cubicBezTo>
                      <a:pt x="26" y="48"/>
                      <a:pt x="26" y="48"/>
                      <a:pt x="26" y="48"/>
                    </a:cubicBezTo>
                    <a:cubicBezTo>
                      <a:pt x="26" y="48"/>
                      <a:pt x="26" y="48"/>
                      <a:pt x="26" y="48"/>
                    </a:cubicBezTo>
                    <a:cubicBezTo>
                      <a:pt x="26" y="48"/>
                      <a:pt x="25" y="48"/>
                      <a:pt x="26" y="48"/>
                    </a:cubicBezTo>
                    <a:cubicBezTo>
                      <a:pt x="26" y="47"/>
                      <a:pt x="26" y="47"/>
                      <a:pt x="26" y="47"/>
                    </a:cubicBezTo>
                    <a:cubicBezTo>
                      <a:pt x="25" y="47"/>
                      <a:pt x="25" y="47"/>
                      <a:pt x="25" y="47"/>
                    </a:cubicBezTo>
                    <a:cubicBezTo>
                      <a:pt x="25" y="47"/>
                      <a:pt x="24" y="47"/>
                      <a:pt x="24" y="47"/>
                    </a:cubicBezTo>
                    <a:cubicBezTo>
                      <a:pt x="24" y="47"/>
                      <a:pt x="24" y="47"/>
                      <a:pt x="23" y="47"/>
                    </a:cubicBezTo>
                    <a:cubicBezTo>
                      <a:pt x="23" y="47"/>
                      <a:pt x="23" y="47"/>
                      <a:pt x="23" y="47"/>
                    </a:cubicBezTo>
                    <a:cubicBezTo>
                      <a:pt x="23" y="47"/>
                      <a:pt x="22" y="46"/>
                      <a:pt x="22" y="46"/>
                    </a:cubicBezTo>
                    <a:cubicBezTo>
                      <a:pt x="22" y="46"/>
                      <a:pt x="22" y="46"/>
                      <a:pt x="21" y="46"/>
                    </a:cubicBezTo>
                    <a:cubicBezTo>
                      <a:pt x="21" y="46"/>
                      <a:pt x="21" y="46"/>
                      <a:pt x="21" y="46"/>
                    </a:cubicBezTo>
                    <a:cubicBezTo>
                      <a:pt x="21" y="46"/>
                      <a:pt x="21" y="46"/>
                      <a:pt x="21" y="46"/>
                    </a:cubicBezTo>
                    <a:cubicBezTo>
                      <a:pt x="21" y="46"/>
                      <a:pt x="21" y="46"/>
                      <a:pt x="21" y="46"/>
                    </a:cubicBezTo>
                    <a:cubicBezTo>
                      <a:pt x="20" y="46"/>
                      <a:pt x="20" y="46"/>
                      <a:pt x="20" y="46"/>
                    </a:cubicBezTo>
                    <a:cubicBezTo>
                      <a:pt x="20" y="47"/>
                      <a:pt x="20" y="47"/>
                      <a:pt x="20" y="47"/>
                    </a:cubicBezTo>
                    <a:cubicBezTo>
                      <a:pt x="20" y="46"/>
                      <a:pt x="19" y="46"/>
                      <a:pt x="19" y="46"/>
                    </a:cubicBezTo>
                    <a:cubicBezTo>
                      <a:pt x="19" y="46"/>
                      <a:pt x="19" y="46"/>
                      <a:pt x="19" y="46"/>
                    </a:cubicBezTo>
                    <a:cubicBezTo>
                      <a:pt x="19" y="46"/>
                      <a:pt x="19" y="46"/>
                      <a:pt x="19" y="46"/>
                    </a:cubicBezTo>
                    <a:cubicBezTo>
                      <a:pt x="19" y="47"/>
                      <a:pt x="19" y="47"/>
                      <a:pt x="19" y="47"/>
                    </a:cubicBezTo>
                    <a:cubicBezTo>
                      <a:pt x="19" y="47"/>
                      <a:pt x="19" y="47"/>
                      <a:pt x="19" y="47"/>
                    </a:cubicBezTo>
                    <a:cubicBezTo>
                      <a:pt x="19" y="47"/>
                      <a:pt x="18" y="47"/>
                      <a:pt x="18" y="47"/>
                    </a:cubicBezTo>
                    <a:cubicBezTo>
                      <a:pt x="18" y="47"/>
                      <a:pt x="18" y="47"/>
                      <a:pt x="18" y="47"/>
                    </a:cubicBezTo>
                    <a:cubicBezTo>
                      <a:pt x="18" y="47"/>
                      <a:pt x="18" y="47"/>
                      <a:pt x="18" y="47"/>
                    </a:cubicBezTo>
                    <a:cubicBezTo>
                      <a:pt x="18" y="47"/>
                      <a:pt x="17" y="47"/>
                      <a:pt x="17" y="47"/>
                    </a:cubicBezTo>
                    <a:cubicBezTo>
                      <a:pt x="17" y="47"/>
                      <a:pt x="17" y="47"/>
                      <a:pt x="17" y="47"/>
                    </a:cubicBezTo>
                    <a:cubicBezTo>
                      <a:pt x="16" y="47"/>
                      <a:pt x="16" y="47"/>
                      <a:pt x="16" y="47"/>
                    </a:cubicBezTo>
                    <a:cubicBezTo>
                      <a:pt x="16" y="47"/>
                      <a:pt x="16" y="47"/>
                      <a:pt x="16" y="47"/>
                    </a:cubicBezTo>
                    <a:cubicBezTo>
                      <a:pt x="16" y="48"/>
                      <a:pt x="16" y="48"/>
                      <a:pt x="16" y="48"/>
                    </a:cubicBezTo>
                    <a:cubicBezTo>
                      <a:pt x="16" y="48"/>
                      <a:pt x="16" y="48"/>
                      <a:pt x="16" y="48"/>
                    </a:cubicBezTo>
                    <a:cubicBezTo>
                      <a:pt x="16" y="48"/>
                      <a:pt x="17" y="48"/>
                      <a:pt x="17" y="48"/>
                    </a:cubicBezTo>
                    <a:cubicBezTo>
                      <a:pt x="17" y="48"/>
                      <a:pt x="17" y="48"/>
                      <a:pt x="17" y="48"/>
                    </a:cubicBezTo>
                    <a:cubicBezTo>
                      <a:pt x="17" y="49"/>
                      <a:pt x="17" y="49"/>
                      <a:pt x="17" y="49"/>
                    </a:cubicBezTo>
                    <a:cubicBezTo>
                      <a:pt x="17" y="49"/>
                      <a:pt x="17" y="49"/>
                      <a:pt x="17" y="49"/>
                    </a:cubicBezTo>
                    <a:cubicBezTo>
                      <a:pt x="17" y="49"/>
                      <a:pt x="17" y="49"/>
                      <a:pt x="16" y="49"/>
                    </a:cubicBezTo>
                    <a:cubicBezTo>
                      <a:pt x="16" y="49"/>
                      <a:pt x="16" y="49"/>
                      <a:pt x="16" y="49"/>
                    </a:cubicBezTo>
                    <a:cubicBezTo>
                      <a:pt x="16" y="49"/>
                      <a:pt x="16" y="49"/>
                      <a:pt x="16" y="49"/>
                    </a:cubicBezTo>
                    <a:cubicBezTo>
                      <a:pt x="16" y="49"/>
                      <a:pt x="16" y="49"/>
                      <a:pt x="16" y="49"/>
                    </a:cubicBezTo>
                    <a:cubicBezTo>
                      <a:pt x="16" y="49"/>
                      <a:pt x="16" y="49"/>
                      <a:pt x="16" y="49"/>
                    </a:cubicBezTo>
                    <a:cubicBezTo>
                      <a:pt x="16" y="49"/>
                      <a:pt x="16" y="49"/>
                      <a:pt x="16" y="49"/>
                    </a:cubicBezTo>
                    <a:cubicBezTo>
                      <a:pt x="16" y="49"/>
                      <a:pt x="15" y="49"/>
                      <a:pt x="15" y="49"/>
                    </a:cubicBezTo>
                    <a:cubicBezTo>
                      <a:pt x="15" y="49"/>
                      <a:pt x="15" y="49"/>
                      <a:pt x="15" y="49"/>
                    </a:cubicBezTo>
                    <a:cubicBezTo>
                      <a:pt x="15" y="49"/>
                      <a:pt x="15" y="48"/>
                      <a:pt x="15" y="48"/>
                    </a:cubicBezTo>
                    <a:cubicBezTo>
                      <a:pt x="15" y="48"/>
                      <a:pt x="15" y="48"/>
                      <a:pt x="15" y="48"/>
                    </a:cubicBezTo>
                    <a:cubicBezTo>
                      <a:pt x="15" y="48"/>
                      <a:pt x="15" y="48"/>
                      <a:pt x="14" y="48"/>
                    </a:cubicBezTo>
                    <a:cubicBezTo>
                      <a:pt x="14" y="48"/>
                      <a:pt x="14" y="48"/>
                      <a:pt x="14" y="48"/>
                    </a:cubicBezTo>
                    <a:cubicBezTo>
                      <a:pt x="14" y="48"/>
                      <a:pt x="14" y="48"/>
                      <a:pt x="14" y="48"/>
                    </a:cubicBezTo>
                    <a:cubicBezTo>
                      <a:pt x="13" y="48"/>
                      <a:pt x="13" y="48"/>
                      <a:pt x="13" y="48"/>
                    </a:cubicBezTo>
                    <a:cubicBezTo>
                      <a:pt x="13" y="48"/>
                      <a:pt x="13" y="48"/>
                      <a:pt x="13" y="48"/>
                    </a:cubicBezTo>
                    <a:cubicBezTo>
                      <a:pt x="13" y="48"/>
                      <a:pt x="13" y="48"/>
                      <a:pt x="13" y="48"/>
                    </a:cubicBezTo>
                    <a:cubicBezTo>
                      <a:pt x="13" y="48"/>
                      <a:pt x="13" y="48"/>
                      <a:pt x="13" y="48"/>
                    </a:cubicBezTo>
                    <a:cubicBezTo>
                      <a:pt x="13" y="48"/>
                      <a:pt x="12" y="48"/>
                      <a:pt x="12" y="48"/>
                    </a:cubicBezTo>
                    <a:cubicBezTo>
                      <a:pt x="12" y="48"/>
                      <a:pt x="12" y="48"/>
                      <a:pt x="12" y="48"/>
                    </a:cubicBezTo>
                    <a:cubicBezTo>
                      <a:pt x="12" y="47"/>
                      <a:pt x="12" y="47"/>
                      <a:pt x="12" y="47"/>
                    </a:cubicBezTo>
                    <a:cubicBezTo>
                      <a:pt x="12" y="47"/>
                      <a:pt x="12" y="47"/>
                      <a:pt x="12" y="47"/>
                    </a:cubicBezTo>
                    <a:cubicBezTo>
                      <a:pt x="12" y="47"/>
                      <a:pt x="12" y="47"/>
                      <a:pt x="12" y="46"/>
                    </a:cubicBezTo>
                    <a:cubicBezTo>
                      <a:pt x="12" y="46"/>
                      <a:pt x="12" y="46"/>
                      <a:pt x="12" y="46"/>
                    </a:cubicBezTo>
                    <a:cubicBezTo>
                      <a:pt x="12" y="46"/>
                      <a:pt x="12" y="46"/>
                      <a:pt x="12" y="46"/>
                    </a:cubicBezTo>
                    <a:cubicBezTo>
                      <a:pt x="12" y="46"/>
                      <a:pt x="12" y="46"/>
                      <a:pt x="12" y="46"/>
                    </a:cubicBezTo>
                    <a:cubicBezTo>
                      <a:pt x="12" y="46"/>
                      <a:pt x="13" y="46"/>
                      <a:pt x="13" y="45"/>
                    </a:cubicBezTo>
                    <a:cubicBezTo>
                      <a:pt x="13" y="45"/>
                      <a:pt x="13" y="44"/>
                      <a:pt x="13" y="44"/>
                    </a:cubicBezTo>
                    <a:cubicBezTo>
                      <a:pt x="13" y="44"/>
                      <a:pt x="13" y="44"/>
                      <a:pt x="13" y="44"/>
                    </a:cubicBezTo>
                    <a:cubicBezTo>
                      <a:pt x="13" y="44"/>
                      <a:pt x="13" y="44"/>
                      <a:pt x="13" y="44"/>
                    </a:cubicBezTo>
                    <a:cubicBezTo>
                      <a:pt x="13" y="44"/>
                      <a:pt x="13" y="44"/>
                      <a:pt x="13" y="44"/>
                    </a:cubicBezTo>
                    <a:cubicBezTo>
                      <a:pt x="13" y="43"/>
                      <a:pt x="13" y="43"/>
                      <a:pt x="13" y="43"/>
                    </a:cubicBezTo>
                    <a:cubicBezTo>
                      <a:pt x="13" y="43"/>
                      <a:pt x="13" y="43"/>
                      <a:pt x="13" y="42"/>
                    </a:cubicBezTo>
                    <a:cubicBezTo>
                      <a:pt x="13" y="42"/>
                      <a:pt x="13" y="42"/>
                      <a:pt x="12" y="42"/>
                    </a:cubicBezTo>
                    <a:cubicBezTo>
                      <a:pt x="12" y="42"/>
                      <a:pt x="12" y="42"/>
                      <a:pt x="12" y="42"/>
                    </a:cubicBezTo>
                    <a:cubicBezTo>
                      <a:pt x="12" y="42"/>
                      <a:pt x="12" y="42"/>
                      <a:pt x="12" y="42"/>
                    </a:cubicBezTo>
                    <a:cubicBezTo>
                      <a:pt x="12" y="42"/>
                      <a:pt x="12" y="42"/>
                      <a:pt x="12" y="42"/>
                    </a:cubicBezTo>
                    <a:cubicBezTo>
                      <a:pt x="11" y="42"/>
                      <a:pt x="11" y="42"/>
                      <a:pt x="11" y="42"/>
                    </a:cubicBezTo>
                    <a:cubicBezTo>
                      <a:pt x="11" y="42"/>
                      <a:pt x="11" y="42"/>
                      <a:pt x="11" y="42"/>
                    </a:cubicBezTo>
                    <a:cubicBezTo>
                      <a:pt x="11" y="42"/>
                      <a:pt x="11" y="42"/>
                      <a:pt x="11" y="42"/>
                    </a:cubicBezTo>
                    <a:cubicBezTo>
                      <a:pt x="11" y="42"/>
                      <a:pt x="11" y="42"/>
                      <a:pt x="11" y="42"/>
                    </a:cubicBezTo>
                    <a:cubicBezTo>
                      <a:pt x="11" y="41"/>
                      <a:pt x="11" y="41"/>
                      <a:pt x="11" y="41"/>
                    </a:cubicBezTo>
                    <a:cubicBezTo>
                      <a:pt x="11" y="41"/>
                      <a:pt x="11" y="41"/>
                      <a:pt x="11" y="41"/>
                    </a:cubicBezTo>
                    <a:cubicBezTo>
                      <a:pt x="11" y="41"/>
                      <a:pt x="11" y="41"/>
                      <a:pt x="11" y="41"/>
                    </a:cubicBezTo>
                    <a:cubicBezTo>
                      <a:pt x="11" y="41"/>
                      <a:pt x="11" y="41"/>
                      <a:pt x="11" y="41"/>
                    </a:cubicBezTo>
                    <a:cubicBezTo>
                      <a:pt x="11" y="41"/>
                      <a:pt x="11" y="41"/>
                      <a:pt x="11" y="40"/>
                    </a:cubicBezTo>
                    <a:cubicBezTo>
                      <a:pt x="11" y="40"/>
                      <a:pt x="11" y="40"/>
                      <a:pt x="11" y="40"/>
                    </a:cubicBezTo>
                    <a:cubicBezTo>
                      <a:pt x="11" y="40"/>
                      <a:pt x="11" y="40"/>
                      <a:pt x="11" y="40"/>
                    </a:cubicBezTo>
                    <a:cubicBezTo>
                      <a:pt x="11" y="40"/>
                      <a:pt x="11" y="40"/>
                      <a:pt x="11" y="40"/>
                    </a:cubicBezTo>
                    <a:cubicBezTo>
                      <a:pt x="11" y="40"/>
                      <a:pt x="11" y="40"/>
                      <a:pt x="11" y="40"/>
                    </a:cubicBezTo>
                    <a:cubicBezTo>
                      <a:pt x="11" y="40"/>
                      <a:pt x="11" y="40"/>
                      <a:pt x="12" y="40"/>
                    </a:cubicBezTo>
                    <a:cubicBezTo>
                      <a:pt x="12" y="40"/>
                      <a:pt x="12" y="39"/>
                      <a:pt x="13" y="38"/>
                    </a:cubicBezTo>
                    <a:cubicBezTo>
                      <a:pt x="13" y="38"/>
                      <a:pt x="13" y="38"/>
                      <a:pt x="13" y="37"/>
                    </a:cubicBezTo>
                    <a:cubicBezTo>
                      <a:pt x="13" y="37"/>
                      <a:pt x="13" y="37"/>
                      <a:pt x="13" y="37"/>
                    </a:cubicBezTo>
                    <a:cubicBezTo>
                      <a:pt x="13" y="37"/>
                      <a:pt x="13" y="37"/>
                      <a:pt x="13" y="37"/>
                    </a:cubicBezTo>
                    <a:cubicBezTo>
                      <a:pt x="12" y="37"/>
                      <a:pt x="12" y="37"/>
                      <a:pt x="12" y="37"/>
                    </a:cubicBezTo>
                    <a:cubicBezTo>
                      <a:pt x="12" y="37"/>
                      <a:pt x="12" y="37"/>
                      <a:pt x="12" y="37"/>
                    </a:cubicBezTo>
                    <a:cubicBezTo>
                      <a:pt x="12" y="37"/>
                      <a:pt x="11" y="37"/>
                      <a:pt x="11" y="37"/>
                    </a:cubicBezTo>
                    <a:cubicBezTo>
                      <a:pt x="11" y="37"/>
                      <a:pt x="10" y="37"/>
                      <a:pt x="10" y="38"/>
                    </a:cubicBezTo>
                    <a:cubicBezTo>
                      <a:pt x="10" y="38"/>
                      <a:pt x="10" y="38"/>
                      <a:pt x="10" y="38"/>
                    </a:cubicBezTo>
                    <a:cubicBezTo>
                      <a:pt x="10" y="38"/>
                      <a:pt x="10" y="38"/>
                      <a:pt x="10" y="38"/>
                    </a:cubicBezTo>
                    <a:cubicBezTo>
                      <a:pt x="10" y="38"/>
                      <a:pt x="10" y="38"/>
                      <a:pt x="10" y="38"/>
                    </a:cubicBezTo>
                    <a:cubicBezTo>
                      <a:pt x="10" y="38"/>
                      <a:pt x="10" y="38"/>
                      <a:pt x="10" y="38"/>
                    </a:cubicBezTo>
                    <a:cubicBezTo>
                      <a:pt x="10" y="38"/>
                      <a:pt x="10" y="38"/>
                      <a:pt x="10" y="38"/>
                    </a:cubicBezTo>
                    <a:cubicBezTo>
                      <a:pt x="10" y="38"/>
                      <a:pt x="10" y="38"/>
                      <a:pt x="10" y="38"/>
                    </a:cubicBezTo>
                    <a:cubicBezTo>
                      <a:pt x="10" y="38"/>
                      <a:pt x="10" y="38"/>
                      <a:pt x="10" y="38"/>
                    </a:cubicBezTo>
                    <a:cubicBezTo>
                      <a:pt x="10" y="38"/>
                      <a:pt x="10" y="38"/>
                      <a:pt x="10" y="38"/>
                    </a:cubicBezTo>
                    <a:cubicBezTo>
                      <a:pt x="10" y="38"/>
                      <a:pt x="10" y="38"/>
                      <a:pt x="10" y="38"/>
                    </a:cubicBezTo>
                    <a:cubicBezTo>
                      <a:pt x="9" y="38"/>
                      <a:pt x="9" y="39"/>
                      <a:pt x="9" y="39"/>
                    </a:cubicBezTo>
                    <a:cubicBezTo>
                      <a:pt x="9" y="39"/>
                      <a:pt x="9" y="39"/>
                      <a:pt x="9" y="39"/>
                    </a:cubicBezTo>
                    <a:cubicBezTo>
                      <a:pt x="9" y="39"/>
                      <a:pt x="9" y="39"/>
                      <a:pt x="9" y="39"/>
                    </a:cubicBezTo>
                    <a:cubicBezTo>
                      <a:pt x="9" y="39"/>
                      <a:pt x="8" y="40"/>
                      <a:pt x="8" y="40"/>
                    </a:cubicBezTo>
                    <a:cubicBezTo>
                      <a:pt x="8" y="40"/>
                      <a:pt x="8" y="39"/>
                      <a:pt x="8" y="39"/>
                    </a:cubicBezTo>
                    <a:cubicBezTo>
                      <a:pt x="8" y="39"/>
                      <a:pt x="8" y="39"/>
                      <a:pt x="8" y="39"/>
                    </a:cubicBezTo>
                    <a:cubicBezTo>
                      <a:pt x="8" y="39"/>
                      <a:pt x="8" y="39"/>
                      <a:pt x="8" y="39"/>
                    </a:cubicBezTo>
                    <a:cubicBezTo>
                      <a:pt x="8" y="38"/>
                      <a:pt x="8" y="38"/>
                      <a:pt x="8" y="38"/>
                    </a:cubicBezTo>
                    <a:cubicBezTo>
                      <a:pt x="8" y="38"/>
                      <a:pt x="8" y="38"/>
                      <a:pt x="7" y="38"/>
                    </a:cubicBezTo>
                    <a:cubicBezTo>
                      <a:pt x="7" y="38"/>
                      <a:pt x="7" y="38"/>
                      <a:pt x="7" y="38"/>
                    </a:cubicBezTo>
                    <a:cubicBezTo>
                      <a:pt x="7" y="38"/>
                      <a:pt x="7" y="38"/>
                      <a:pt x="7" y="38"/>
                    </a:cubicBezTo>
                    <a:cubicBezTo>
                      <a:pt x="7" y="38"/>
                      <a:pt x="7" y="38"/>
                      <a:pt x="7" y="38"/>
                    </a:cubicBezTo>
                    <a:cubicBezTo>
                      <a:pt x="7" y="38"/>
                      <a:pt x="8" y="37"/>
                      <a:pt x="8" y="37"/>
                    </a:cubicBezTo>
                    <a:cubicBezTo>
                      <a:pt x="8" y="37"/>
                      <a:pt x="8" y="37"/>
                      <a:pt x="8" y="37"/>
                    </a:cubicBezTo>
                    <a:cubicBezTo>
                      <a:pt x="8" y="38"/>
                      <a:pt x="8" y="38"/>
                      <a:pt x="8" y="38"/>
                    </a:cubicBezTo>
                    <a:cubicBezTo>
                      <a:pt x="8" y="37"/>
                      <a:pt x="8" y="37"/>
                      <a:pt x="8" y="37"/>
                    </a:cubicBezTo>
                    <a:cubicBezTo>
                      <a:pt x="8" y="37"/>
                      <a:pt x="8" y="37"/>
                      <a:pt x="8" y="37"/>
                    </a:cubicBezTo>
                    <a:cubicBezTo>
                      <a:pt x="8" y="37"/>
                      <a:pt x="8" y="37"/>
                      <a:pt x="8" y="37"/>
                    </a:cubicBezTo>
                    <a:cubicBezTo>
                      <a:pt x="9" y="37"/>
                      <a:pt x="9" y="37"/>
                      <a:pt x="9" y="37"/>
                    </a:cubicBezTo>
                    <a:cubicBezTo>
                      <a:pt x="9" y="37"/>
                      <a:pt x="9" y="37"/>
                      <a:pt x="9" y="37"/>
                    </a:cubicBezTo>
                    <a:cubicBezTo>
                      <a:pt x="9" y="37"/>
                      <a:pt x="9" y="37"/>
                      <a:pt x="9" y="36"/>
                    </a:cubicBezTo>
                    <a:cubicBezTo>
                      <a:pt x="9" y="36"/>
                      <a:pt x="8" y="36"/>
                      <a:pt x="9" y="36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9" y="36"/>
                      <a:pt x="9" y="35"/>
                      <a:pt x="9" y="35"/>
                    </a:cubicBezTo>
                    <a:cubicBezTo>
                      <a:pt x="9" y="35"/>
                      <a:pt x="9" y="34"/>
                      <a:pt x="9" y="34"/>
                    </a:cubicBezTo>
                    <a:cubicBezTo>
                      <a:pt x="9" y="34"/>
                      <a:pt x="9" y="34"/>
                      <a:pt x="9" y="34"/>
                    </a:cubicBezTo>
                    <a:cubicBezTo>
                      <a:pt x="10" y="34"/>
                      <a:pt x="10" y="34"/>
                      <a:pt x="10" y="34"/>
                    </a:cubicBezTo>
                    <a:cubicBezTo>
                      <a:pt x="10" y="34"/>
                      <a:pt x="10" y="34"/>
                      <a:pt x="10" y="34"/>
                    </a:cubicBezTo>
                    <a:cubicBezTo>
                      <a:pt x="10" y="34"/>
                      <a:pt x="10" y="34"/>
                      <a:pt x="10" y="34"/>
                    </a:cubicBezTo>
                    <a:cubicBezTo>
                      <a:pt x="10" y="34"/>
                      <a:pt x="9" y="33"/>
                      <a:pt x="10" y="33"/>
                    </a:cubicBezTo>
                    <a:cubicBezTo>
                      <a:pt x="10" y="33"/>
                      <a:pt x="10" y="33"/>
                      <a:pt x="10" y="33"/>
                    </a:cubicBezTo>
                    <a:cubicBezTo>
                      <a:pt x="10" y="33"/>
                      <a:pt x="10" y="33"/>
                      <a:pt x="10" y="33"/>
                    </a:cubicBezTo>
                    <a:cubicBezTo>
                      <a:pt x="10" y="33"/>
                      <a:pt x="10" y="33"/>
                      <a:pt x="10" y="33"/>
                    </a:cubicBezTo>
                    <a:cubicBezTo>
                      <a:pt x="10" y="33"/>
                      <a:pt x="10" y="33"/>
                      <a:pt x="10" y="33"/>
                    </a:cubicBezTo>
                    <a:cubicBezTo>
                      <a:pt x="10" y="33"/>
                      <a:pt x="10" y="32"/>
                      <a:pt x="10" y="32"/>
                    </a:cubicBezTo>
                    <a:cubicBezTo>
                      <a:pt x="10" y="32"/>
                      <a:pt x="10" y="32"/>
                      <a:pt x="10" y="32"/>
                    </a:cubicBezTo>
                    <a:cubicBezTo>
                      <a:pt x="10" y="32"/>
                      <a:pt x="10" y="32"/>
                      <a:pt x="10" y="32"/>
                    </a:cubicBezTo>
                    <a:cubicBezTo>
                      <a:pt x="10" y="32"/>
                      <a:pt x="11" y="32"/>
                      <a:pt x="11" y="32"/>
                    </a:cubicBezTo>
                    <a:cubicBezTo>
                      <a:pt x="11" y="32"/>
                      <a:pt x="11" y="32"/>
                      <a:pt x="11" y="32"/>
                    </a:cubicBezTo>
                    <a:cubicBezTo>
                      <a:pt x="11" y="31"/>
                      <a:pt x="11" y="31"/>
                      <a:pt x="11" y="31"/>
                    </a:cubicBezTo>
                    <a:cubicBezTo>
                      <a:pt x="12" y="31"/>
                      <a:pt x="12" y="31"/>
                      <a:pt x="12" y="30"/>
                    </a:cubicBezTo>
                    <a:cubicBezTo>
                      <a:pt x="12" y="30"/>
                      <a:pt x="12" y="30"/>
                      <a:pt x="12" y="30"/>
                    </a:cubicBezTo>
                    <a:cubicBezTo>
                      <a:pt x="12" y="30"/>
                      <a:pt x="12" y="30"/>
                      <a:pt x="12" y="30"/>
                    </a:cubicBezTo>
                    <a:cubicBezTo>
                      <a:pt x="12" y="30"/>
                      <a:pt x="12" y="30"/>
                      <a:pt x="12" y="30"/>
                    </a:cubicBezTo>
                    <a:cubicBezTo>
                      <a:pt x="12" y="30"/>
                      <a:pt x="13" y="30"/>
                      <a:pt x="13" y="30"/>
                    </a:cubicBezTo>
                    <a:cubicBezTo>
                      <a:pt x="13" y="30"/>
                      <a:pt x="13" y="30"/>
                      <a:pt x="13" y="30"/>
                    </a:cubicBezTo>
                    <a:cubicBezTo>
                      <a:pt x="13" y="30"/>
                      <a:pt x="13" y="30"/>
                      <a:pt x="13" y="30"/>
                    </a:cubicBezTo>
                    <a:cubicBezTo>
                      <a:pt x="14" y="30"/>
                      <a:pt x="14" y="30"/>
                      <a:pt x="14" y="30"/>
                    </a:cubicBezTo>
                    <a:cubicBezTo>
                      <a:pt x="15" y="30"/>
                      <a:pt x="15" y="30"/>
                      <a:pt x="15" y="30"/>
                    </a:cubicBezTo>
                    <a:cubicBezTo>
                      <a:pt x="15" y="29"/>
                      <a:pt x="15" y="29"/>
                      <a:pt x="16" y="29"/>
                    </a:cubicBezTo>
                    <a:cubicBezTo>
                      <a:pt x="16" y="29"/>
                      <a:pt x="16" y="29"/>
                      <a:pt x="16" y="29"/>
                    </a:cubicBezTo>
                    <a:cubicBezTo>
                      <a:pt x="16" y="29"/>
                      <a:pt x="16" y="29"/>
                      <a:pt x="16" y="29"/>
                    </a:cubicBezTo>
                    <a:cubicBezTo>
                      <a:pt x="16" y="29"/>
                      <a:pt x="16" y="29"/>
                      <a:pt x="16" y="29"/>
                    </a:cubicBezTo>
                    <a:cubicBezTo>
                      <a:pt x="16" y="29"/>
                      <a:pt x="17" y="30"/>
                      <a:pt x="17" y="30"/>
                    </a:cubicBezTo>
                    <a:cubicBezTo>
                      <a:pt x="17" y="31"/>
                      <a:pt x="17" y="31"/>
                      <a:pt x="17" y="31"/>
                    </a:cubicBezTo>
                    <a:cubicBezTo>
                      <a:pt x="17" y="31"/>
                      <a:pt x="16" y="32"/>
                      <a:pt x="16" y="32"/>
                    </a:cubicBezTo>
                    <a:cubicBezTo>
                      <a:pt x="16" y="32"/>
                      <a:pt x="16" y="32"/>
                      <a:pt x="16" y="32"/>
                    </a:cubicBezTo>
                    <a:cubicBezTo>
                      <a:pt x="16" y="32"/>
                      <a:pt x="16" y="32"/>
                      <a:pt x="16" y="32"/>
                    </a:cubicBezTo>
                    <a:cubicBezTo>
                      <a:pt x="16" y="33"/>
                      <a:pt x="16" y="33"/>
                      <a:pt x="16" y="33"/>
                    </a:cubicBezTo>
                    <a:cubicBezTo>
                      <a:pt x="16" y="33"/>
                      <a:pt x="17" y="33"/>
                      <a:pt x="17" y="33"/>
                    </a:cubicBezTo>
                    <a:cubicBezTo>
                      <a:pt x="17" y="33"/>
                      <a:pt x="17" y="33"/>
                      <a:pt x="17" y="33"/>
                    </a:cubicBezTo>
                    <a:cubicBezTo>
                      <a:pt x="17" y="33"/>
                      <a:pt x="17" y="33"/>
                      <a:pt x="17" y="33"/>
                    </a:cubicBezTo>
                    <a:cubicBezTo>
                      <a:pt x="17" y="33"/>
                      <a:pt x="17" y="33"/>
                      <a:pt x="17" y="33"/>
                    </a:cubicBezTo>
                    <a:cubicBezTo>
                      <a:pt x="17" y="33"/>
                      <a:pt x="17" y="33"/>
                      <a:pt x="17" y="33"/>
                    </a:cubicBezTo>
                    <a:cubicBezTo>
                      <a:pt x="18" y="33"/>
                      <a:pt x="18" y="32"/>
                      <a:pt x="18" y="32"/>
                    </a:cubicBezTo>
                    <a:cubicBezTo>
                      <a:pt x="18" y="32"/>
                      <a:pt x="18" y="31"/>
                      <a:pt x="18" y="31"/>
                    </a:cubicBezTo>
                    <a:cubicBezTo>
                      <a:pt x="18" y="31"/>
                      <a:pt x="18" y="31"/>
                      <a:pt x="18" y="31"/>
                    </a:cubicBezTo>
                    <a:cubicBezTo>
                      <a:pt x="18" y="31"/>
                      <a:pt x="18" y="31"/>
                      <a:pt x="18" y="31"/>
                    </a:cubicBezTo>
                    <a:cubicBezTo>
                      <a:pt x="18" y="31"/>
                      <a:pt x="18" y="31"/>
                      <a:pt x="18" y="31"/>
                    </a:cubicBezTo>
                    <a:cubicBezTo>
                      <a:pt x="18" y="31"/>
                      <a:pt x="18" y="31"/>
                      <a:pt x="18" y="31"/>
                    </a:cubicBezTo>
                    <a:cubicBezTo>
                      <a:pt x="18" y="31"/>
                      <a:pt x="18" y="30"/>
                      <a:pt x="18" y="30"/>
                    </a:cubicBezTo>
                    <a:cubicBezTo>
                      <a:pt x="18" y="30"/>
                      <a:pt x="18" y="30"/>
                      <a:pt x="18" y="30"/>
                    </a:cubicBezTo>
                    <a:cubicBezTo>
                      <a:pt x="19" y="30"/>
                      <a:pt x="19" y="30"/>
                      <a:pt x="19" y="30"/>
                    </a:cubicBezTo>
                    <a:cubicBezTo>
                      <a:pt x="19" y="30"/>
                      <a:pt x="19" y="30"/>
                      <a:pt x="19" y="30"/>
                    </a:cubicBezTo>
                    <a:cubicBezTo>
                      <a:pt x="19" y="30"/>
                      <a:pt x="19" y="30"/>
                      <a:pt x="19" y="30"/>
                    </a:cubicBezTo>
                    <a:cubicBezTo>
                      <a:pt x="19" y="29"/>
                      <a:pt x="19" y="29"/>
                      <a:pt x="19" y="29"/>
                    </a:cubicBezTo>
                    <a:cubicBezTo>
                      <a:pt x="19" y="29"/>
                      <a:pt x="19" y="29"/>
                      <a:pt x="19" y="29"/>
                    </a:cubicBezTo>
                    <a:cubicBezTo>
                      <a:pt x="19" y="29"/>
                      <a:pt x="19" y="29"/>
                      <a:pt x="19" y="29"/>
                    </a:cubicBezTo>
                    <a:cubicBezTo>
                      <a:pt x="19" y="29"/>
                      <a:pt x="19" y="29"/>
                      <a:pt x="19" y="29"/>
                    </a:cubicBezTo>
                    <a:cubicBezTo>
                      <a:pt x="19" y="29"/>
                      <a:pt x="19" y="29"/>
                      <a:pt x="19" y="29"/>
                    </a:cubicBezTo>
                    <a:cubicBezTo>
                      <a:pt x="19" y="29"/>
                      <a:pt x="19" y="29"/>
                      <a:pt x="19" y="29"/>
                    </a:cubicBezTo>
                    <a:cubicBezTo>
                      <a:pt x="20" y="29"/>
                      <a:pt x="20" y="29"/>
                      <a:pt x="20" y="28"/>
                    </a:cubicBezTo>
                    <a:cubicBezTo>
                      <a:pt x="20" y="28"/>
                      <a:pt x="20" y="28"/>
                      <a:pt x="20" y="28"/>
                    </a:cubicBezTo>
                    <a:cubicBezTo>
                      <a:pt x="20" y="28"/>
                      <a:pt x="20" y="28"/>
                      <a:pt x="20" y="28"/>
                    </a:cubicBezTo>
                    <a:cubicBezTo>
                      <a:pt x="20" y="28"/>
                      <a:pt x="20" y="28"/>
                      <a:pt x="20" y="28"/>
                    </a:cubicBezTo>
                    <a:cubicBezTo>
                      <a:pt x="21" y="28"/>
                      <a:pt x="21" y="28"/>
                      <a:pt x="21" y="28"/>
                    </a:cubicBezTo>
                    <a:cubicBezTo>
                      <a:pt x="21" y="28"/>
                      <a:pt x="21" y="28"/>
                      <a:pt x="21" y="28"/>
                    </a:cubicBezTo>
                    <a:cubicBezTo>
                      <a:pt x="21" y="28"/>
                      <a:pt x="21" y="28"/>
                      <a:pt x="21" y="28"/>
                    </a:cubicBezTo>
                    <a:cubicBezTo>
                      <a:pt x="21" y="27"/>
                      <a:pt x="21" y="27"/>
                      <a:pt x="21" y="27"/>
                    </a:cubicBezTo>
                    <a:cubicBezTo>
                      <a:pt x="21" y="27"/>
                      <a:pt x="20" y="27"/>
                      <a:pt x="20" y="27"/>
                    </a:cubicBezTo>
                    <a:cubicBezTo>
                      <a:pt x="20" y="27"/>
                      <a:pt x="20" y="27"/>
                      <a:pt x="20" y="27"/>
                    </a:cubicBezTo>
                    <a:cubicBezTo>
                      <a:pt x="20" y="27"/>
                      <a:pt x="20" y="27"/>
                      <a:pt x="20" y="27"/>
                    </a:cubicBezTo>
                    <a:cubicBezTo>
                      <a:pt x="21" y="27"/>
                      <a:pt x="21" y="27"/>
                      <a:pt x="21" y="27"/>
                    </a:cubicBezTo>
                    <a:cubicBezTo>
                      <a:pt x="21" y="27"/>
                      <a:pt x="21" y="27"/>
                      <a:pt x="21" y="27"/>
                    </a:cubicBezTo>
                    <a:cubicBezTo>
                      <a:pt x="21" y="27"/>
                      <a:pt x="21" y="27"/>
                      <a:pt x="21" y="27"/>
                    </a:cubicBezTo>
                    <a:cubicBezTo>
                      <a:pt x="22" y="27"/>
                      <a:pt x="22" y="27"/>
                      <a:pt x="22" y="26"/>
                    </a:cubicBezTo>
                    <a:cubicBezTo>
                      <a:pt x="22" y="26"/>
                      <a:pt x="22" y="26"/>
                      <a:pt x="22" y="26"/>
                    </a:cubicBezTo>
                    <a:cubicBezTo>
                      <a:pt x="23" y="25"/>
                      <a:pt x="23" y="25"/>
                      <a:pt x="23" y="25"/>
                    </a:cubicBezTo>
                    <a:cubicBezTo>
                      <a:pt x="24" y="25"/>
                      <a:pt x="24" y="25"/>
                      <a:pt x="24" y="25"/>
                    </a:cubicBezTo>
                    <a:cubicBezTo>
                      <a:pt x="24" y="25"/>
                      <a:pt x="24" y="25"/>
                      <a:pt x="24" y="25"/>
                    </a:cubicBezTo>
                    <a:cubicBezTo>
                      <a:pt x="24" y="25"/>
                      <a:pt x="24" y="25"/>
                      <a:pt x="24" y="25"/>
                    </a:cubicBezTo>
                    <a:cubicBezTo>
                      <a:pt x="24" y="25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5" y="23"/>
                    </a:cubicBezTo>
                    <a:cubicBezTo>
                      <a:pt x="25" y="23"/>
                      <a:pt x="25" y="23"/>
                      <a:pt x="25" y="23"/>
                    </a:cubicBezTo>
                    <a:cubicBezTo>
                      <a:pt x="25" y="23"/>
                      <a:pt x="25" y="23"/>
                      <a:pt x="25" y="23"/>
                    </a:cubicBezTo>
                    <a:cubicBezTo>
                      <a:pt x="25" y="23"/>
                      <a:pt x="25" y="22"/>
                      <a:pt x="25" y="22"/>
                    </a:cubicBezTo>
                    <a:cubicBezTo>
                      <a:pt x="26" y="22"/>
                      <a:pt x="26" y="21"/>
                      <a:pt x="27" y="21"/>
                    </a:cubicBezTo>
                    <a:cubicBezTo>
                      <a:pt x="27" y="21"/>
                      <a:pt x="27" y="21"/>
                      <a:pt x="27" y="21"/>
                    </a:cubicBezTo>
                    <a:cubicBezTo>
                      <a:pt x="28" y="21"/>
                      <a:pt x="28" y="21"/>
                      <a:pt x="28" y="21"/>
                    </a:cubicBezTo>
                    <a:cubicBezTo>
                      <a:pt x="28" y="21"/>
                      <a:pt x="28" y="20"/>
                      <a:pt x="28" y="20"/>
                    </a:cubicBezTo>
                    <a:cubicBezTo>
                      <a:pt x="28" y="20"/>
                      <a:pt x="28" y="20"/>
                      <a:pt x="28" y="20"/>
                    </a:cubicBezTo>
                    <a:cubicBezTo>
                      <a:pt x="28" y="20"/>
                      <a:pt x="28" y="20"/>
                      <a:pt x="28" y="20"/>
                    </a:cubicBezTo>
                    <a:cubicBezTo>
                      <a:pt x="29" y="20"/>
                      <a:pt x="29" y="20"/>
                      <a:pt x="29" y="20"/>
                    </a:cubicBezTo>
                    <a:cubicBezTo>
                      <a:pt x="29" y="20"/>
                      <a:pt x="29" y="20"/>
                      <a:pt x="29" y="20"/>
                    </a:cubicBezTo>
                    <a:cubicBezTo>
                      <a:pt x="29" y="20"/>
                      <a:pt x="29" y="20"/>
                      <a:pt x="29" y="20"/>
                    </a:cubicBezTo>
                    <a:cubicBezTo>
                      <a:pt x="29" y="20"/>
                      <a:pt x="29" y="20"/>
                      <a:pt x="29" y="20"/>
                    </a:cubicBezTo>
                    <a:cubicBezTo>
                      <a:pt x="29" y="20"/>
                      <a:pt x="29" y="20"/>
                      <a:pt x="30" y="20"/>
                    </a:cubicBezTo>
                    <a:cubicBezTo>
                      <a:pt x="30" y="19"/>
                      <a:pt x="30" y="19"/>
                      <a:pt x="30" y="19"/>
                    </a:cubicBezTo>
                    <a:cubicBezTo>
                      <a:pt x="30" y="19"/>
                      <a:pt x="30" y="19"/>
                      <a:pt x="30" y="19"/>
                    </a:cubicBezTo>
                    <a:cubicBezTo>
                      <a:pt x="30" y="18"/>
                      <a:pt x="30" y="18"/>
                      <a:pt x="30" y="18"/>
                    </a:cubicBezTo>
                    <a:cubicBezTo>
                      <a:pt x="30" y="18"/>
                      <a:pt x="30" y="18"/>
                      <a:pt x="30" y="18"/>
                    </a:cubicBezTo>
                    <a:cubicBezTo>
                      <a:pt x="30" y="18"/>
                      <a:pt x="30" y="18"/>
                      <a:pt x="30" y="18"/>
                    </a:cubicBezTo>
                    <a:cubicBezTo>
                      <a:pt x="30" y="18"/>
                      <a:pt x="30" y="18"/>
                      <a:pt x="30" y="18"/>
                    </a:cubicBezTo>
                    <a:cubicBezTo>
                      <a:pt x="30" y="18"/>
                      <a:pt x="30" y="18"/>
                      <a:pt x="30" y="18"/>
                    </a:cubicBezTo>
                    <a:cubicBezTo>
                      <a:pt x="30" y="18"/>
                      <a:pt x="30" y="18"/>
                      <a:pt x="30" y="18"/>
                    </a:cubicBezTo>
                    <a:cubicBezTo>
                      <a:pt x="31" y="18"/>
                      <a:pt x="31" y="18"/>
                      <a:pt x="31" y="18"/>
                    </a:cubicBezTo>
                    <a:cubicBezTo>
                      <a:pt x="31" y="18"/>
                      <a:pt x="31" y="17"/>
                      <a:pt x="31" y="17"/>
                    </a:cubicBezTo>
                    <a:cubicBezTo>
                      <a:pt x="31" y="17"/>
                      <a:pt x="31" y="17"/>
                      <a:pt x="31" y="17"/>
                    </a:cubicBezTo>
                    <a:cubicBezTo>
                      <a:pt x="31" y="17"/>
                      <a:pt x="31" y="17"/>
                      <a:pt x="31" y="17"/>
                    </a:cubicBezTo>
                    <a:cubicBezTo>
                      <a:pt x="31" y="17"/>
                      <a:pt x="31" y="17"/>
                      <a:pt x="31" y="17"/>
                    </a:cubicBezTo>
                    <a:cubicBezTo>
                      <a:pt x="32" y="17"/>
                      <a:pt x="32" y="17"/>
                      <a:pt x="32" y="17"/>
                    </a:cubicBezTo>
                    <a:cubicBezTo>
                      <a:pt x="32" y="17"/>
                      <a:pt x="32" y="17"/>
                      <a:pt x="32" y="17"/>
                    </a:cubicBezTo>
                    <a:cubicBezTo>
                      <a:pt x="32" y="17"/>
                      <a:pt x="32" y="17"/>
                      <a:pt x="32" y="17"/>
                    </a:cubicBezTo>
                    <a:cubicBezTo>
                      <a:pt x="32" y="17"/>
                      <a:pt x="32" y="17"/>
                      <a:pt x="32" y="17"/>
                    </a:cubicBezTo>
                    <a:cubicBezTo>
                      <a:pt x="32" y="17"/>
                      <a:pt x="32" y="17"/>
                      <a:pt x="32" y="17"/>
                    </a:cubicBezTo>
                    <a:cubicBezTo>
                      <a:pt x="33" y="17"/>
                      <a:pt x="33" y="17"/>
                      <a:pt x="33" y="16"/>
                    </a:cubicBezTo>
                    <a:cubicBezTo>
                      <a:pt x="33" y="16"/>
                      <a:pt x="33" y="16"/>
                      <a:pt x="33" y="16"/>
                    </a:cubicBezTo>
                    <a:cubicBezTo>
                      <a:pt x="33" y="16"/>
                      <a:pt x="33" y="16"/>
                      <a:pt x="33" y="16"/>
                    </a:cubicBezTo>
                    <a:cubicBezTo>
                      <a:pt x="33" y="16"/>
                      <a:pt x="33" y="16"/>
                      <a:pt x="33" y="16"/>
                    </a:cubicBezTo>
                    <a:cubicBezTo>
                      <a:pt x="34" y="16"/>
                      <a:pt x="34" y="16"/>
                      <a:pt x="34" y="16"/>
                    </a:cubicBezTo>
                    <a:cubicBezTo>
                      <a:pt x="34" y="16"/>
                      <a:pt x="34" y="16"/>
                      <a:pt x="34" y="16"/>
                    </a:cubicBezTo>
                    <a:cubicBezTo>
                      <a:pt x="34" y="16"/>
                      <a:pt x="34" y="16"/>
                      <a:pt x="34" y="16"/>
                    </a:cubicBezTo>
                    <a:cubicBezTo>
                      <a:pt x="34" y="16"/>
                      <a:pt x="34" y="16"/>
                      <a:pt x="34" y="16"/>
                    </a:cubicBezTo>
                    <a:cubicBezTo>
                      <a:pt x="35" y="16"/>
                      <a:pt x="35" y="15"/>
                      <a:pt x="35" y="15"/>
                    </a:cubicBezTo>
                    <a:cubicBezTo>
                      <a:pt x="35" y="15"/>
                      <a:pt x="35" y="15"/>
                      <a:pt x="35" y="15"/>
                    </a:cubicBezTo>
                    <a:cubicBezTo>
                      <a:pt x="34" y="15"/>
                      <a:pt x="34" y="15"/>
                      <a:pt x="34" y="15"/>
                    </a:cubicBezTo>
                    <a:cubicBezTo>
                      <a:pt x="33" y="15"/>
                      <a:pt x="33" y="15"/>
                      <a:pt x="33" y="15"/>
                    </a:cubicBezTo>
                    <a:cubicBezTo>
                      <a:pt x="33" y="15"/>
                      <a:pt x="33" y="15"/>
                      <a:pt x="33" y="15"/>
                    </a:cubicBezTo>
                    <a:cubicBezTo>
                      <a:pt x="33" y="15"/>
                      <a:pt x="33" y="15"/>
                      <a:pt x="33" y="15"/>
                    </a:cubicBezTo>
                    <a:cubicBezTo>
                      <a:pt x="33" y="15"/>
                      <a:pt x="33" y="15"/>
                      <a:pt x="32" y="15"/>
                    </a:cubicBezTo>
                    <a:cubicBezTo>
                      <a:pt x="32" y="15"/>
                      <a:pt x="32" y="15"/>
                      <a:pt x="32" y="15"/>
                    </a:cubicBezTo>
                    <a:cubicBezTo>
                      <a:pt x="32" y="15"/>
                      <a:pt x="32" y="15"/>
                      <a:pt x="32" y="15"/>
                    </a:cubicBezTo>
                    <a:cubicBezTo>
                      <a:pt x="32" y="15"/>
                      <a:pt x="32" y="15"/>
                      <a:pt x="32" y="15"/>
                    </a:cubicBezTo>
                    <a:cubicBezTo>
                      <a:pt x="33" y="15"/>
                      <a:pt x="33" y="15"/>
                      <a:pt x="33" y="15"/>
                    </a:cubicBezTo>
                    <a:cubicBezTo>
                      <a:pt x="33" y="15"/>
                      <a:pt x="33" y="14"/>
                      <a:pt x="33" y="14"/>
                    </a:cubicBezTo>
                    <a:cubicBezTo>
                      <a:pt x="33" y="14"/>
                      <a:pt x="33" y="14"/>
                      <a:pt x="33" y="14"/>
                    </a:cubicBezTo>
                    <a:cubicBezTo>
                      <a:pt x="33" y="14"/>
                      <a:pt x="33" y="14"/>
                      <a:pt x="33" y="14"/>
                    </a:cubicBezTo>
                    <a:cubicBezTo>
                      <a:pt x="33" y="14"/>
                      <a:pt x="33" y="14"/>
                      <a:pt x="33" y="14"/>
                    </a:cubicBezTo>
                    <a:cubicBezTo>
                      <a:pt x="34" y="14"/>
                      <a:pt x="34" y="14"/>
                      <a:pt x="34" y="14"/>
                    </a:cubicBezTo>
                    <a:cubicBezTo>
                      <a:pt x="34" y="14"/>
                      <a:pt x="34" y="14"/>
                      <a:pt x="34" y="14"/>
                    </a:cubicBezTo>
                    <a:cubicBezTo>
                      <a:pt x="34" y="14"/>
                      <a:pt x="34" y="14"/>
                      <a:pt x="34" y="14"/>
                    </a:cubicBezTo>
                    <a:cubicBezTo>
                      <a:pt x="34" y="14"/>
                      <a:pt x="34" y="14"/>
                      <a:pt x="34" y="14"/>
                    </a:cubicBezTo>
                    <a:cubicBezTo>
                      <a:pt x="34" y="14"/>
                      <a:pt x="34" y="14"/>
                      <a:pt x="34" y="14"/>
                    </a:cubicBezTo>
                    <a:cubicBezTo>
                      <a:pt x="38" y="14"/>
                      <a:pt x="38" y="14"/>
                      <a:pt x="38" y="14"/>
                    </a:cubicBezTo>
                    <a:cubicBezTo>
                      <a:pt x="38" y="13"/>
                      <a:pt x="38" y="13"/>
                      <a:pt x="38" y="13"/>
                    </a:cubicBezTo>
                    <a:cubicBezTo>
                      <a:pt x="38" y="13"/>
                      <a:pt x="38" y="13"/>
                      <a:pt x="39" y="13"/>
                    </a:cubicBezTo>
                    <a:cubicBezTo>
                      <a:pt x="39" y="13"/>
                      <a:pt x="39" y="13"/>
                      <a:pt x="39" y="13"/>
                    </a:cubicBezTo>
                    <a:cubicBezTo>
                      <a:pt x="39" y="13"/>
                      <a:pt x="39" y="13"/>
                      <a:pt x="39" y="13"/>
                    </a:cubicBezTo>
                    <a:cubicBezTo>
                      <a:pt x="39" y="13"/>
                      <a:pt x="39" y="13"/>
                      <a:pt x="39" y="13"/>
                    </a:cubicBezTo>
                    <a:cubicBezTo>
                      <a:pt x="39" y="13"/>
                      <a:pt x="39" y="13"/>
                      <a:pt x="39" y="13"/>
                    </a:cubicBezTo>
                    <a:cubicBezTo>
                      <a:pt x="39" y="13"/>
                      <a:pt x="39" y="13"/>
                      <a:pt x="39" y="13"/>
                    </a:cubicBezTo>
                    <a:cubicBezTo>
                      <a:pt x="39" y="13"/>
                      <a:pt x="39" y="13"/>
                      <a:pt x="39" y="12"/>
                    </a:cubicBezTo>
                    <a:cubicBezTo>
                      <a:pt x="39" y="12"/>
                      <a:pt x="40" y="12"/>
                      <a:pt x="40" y="12"/>
                    </a:cubicBezTo>
                    <a:cubicBezTo>
                      <a:pt x="40" y="12"/>
                      <a:pt x="40" y="12"/>
                      <a:pt x="40" y="12"/>
                    </a:cubicBezTo>
                    <a:cubicBezTo>
                      <a:pt x="40" y="12"/>
                      <a:pt x="40" y="12"/>
                      <a:pt x="40" y="12"/>
                    </a:cubicBezTo>
                    <a:cubicBezTo>
                      <a:pt x="40" y="12"/>
                      <a:pt x="40" y="12"/>
                      <a:pt x="41" y="12"/>
                    </a:cubicBezTo>
                    <a:cubicBezTo>
                      <a:pt x="41" y="12"/>
                      <a:pt x="41" y="12"/>
                      <a:pt x="41" y="12"/>
                    </a:cubicBezTo>
                    <a:cubicBezTo>
                      <a:pt x="41" y="12"/>
                      <a:pt x="41" y="12"/>
                      <a:pt x="41" y="12"/>
                    </a:cubicBezTo>
                    <a:cubicBezTo>
                      <a:pt x="41" y="12"/>
                      <a:pt x="41" y="12"/>
                      <a:pt x="41" y="12"/>
                    </a:cubicBezTo>
                    <a:cubicBezTo>
                      <a:pt x="41" y="12"/>
                      <a:pt x="41" y="12"/>
                      <a:pt x="42" y="12"/>
                    </a:cubicBezTo>
                    <a:cubicBezTo>
                      <a:pt x="42" y="12"/>
                      <a:pt x="42" y="12"/>
                      <a:pt x="42" y="12"/>
                    </a:cubicBezTo>
                    <a:cubicBezTo>
                      <a:pt x="42" y="12"/>
                      <a:pt x="42" y="11"/>
                      <a:pt x="42" y="11"/>
                    </a:cubicBezTo>
                    <a:cubicBezTo>
                      <a:pt x="42" y="11"/>
                      <a:pt x="42" y="10"/>
                      <a:pt x="42" y="10"/>
                    </a:cubicBezTo>
                    <a:cubicBezTo>
                      <a:pt x="42" y="10"/>
                      <a:pt x="42" y="10"/>
                      <a:pt x="42" y="10"/>
                    </a:cubicBezTo>
                    <a:cubicBezTo>
                      <a:pt x="42" y="10"/>
                      <a:pt x="42" y="10"/>
                      <a:pt x="42" y="10"/>
                    </a:cubicBezTo>
                    <a:cubicBezTo>
                      <a:pt x="42" y="8"/>
                      <a:pt x="42" y="8"/>
                      <a:pt x="42" y="8"/>
                    </a:cubicBezTo>
                    <a:cubicBezTo>
                      <a:pt x="41" y="8"/>
                      <a:pt x="41" y="8"/>
                      <a:pt x="41" y="8"/>
                    </a:cubicBezTo>
                    <a:cubicBezTo>
                      <a:pt x="41" y="8"/>
                      <a:pt x="41" y="8"/>
                      <a:pt x="41" y="8"/>
                    </a:cubicBezTo>
                    <a:cubicBezTo>
                      <a:pt x="41" y="8"/>
                      <a:pt x="40" y="8"/>
                      <a:pt x="40" y="8"/>
                    </a:cubicBezTo>
                    <a:cubicBezTo>
                      <a:pt x="40" y="8"/>
                      <a:pt x="40" y="8"/>
                      <a:pt x="40" y="8"/>
                    </a:cubicBezTo>
                    <a:cubicBezTo>
                      <a:pt x="40" y="8"/>
                      <a:pt x="40" y="8"/>
                      <a:pt x="40" y="8"/>
                    </a:cubicBezTo>
                    <a:cubicBezTo>
                      <a:pt x="40" y="8"/>
                      <a:pt x="40" y="8"/>
                      <a:pt x="40" y="8"/>
                    </a:cubicBezTo>
                    <a:cubicBezTo>
                      <a:pt x="40" y="8"/>
                      <a:pt x="40" y="8"/>
                      <a:pt x="39" y="8"/>
                    </a:cubicBezTo>
                    <a:cubicBezTo>
                      <a:pt x="40" y="8"/>
                      <a:pt x="40" y="8"/>
                      <a:pt x="40" y="8"/>
                    </a:cubicBezTo>
                    <a:cubicBezTo>
                      <a:pt x="40" y="8"/>
                      <a:pt x="40" y="8"/>
                      <a:pt x="40" y="8"/>
                    </a:cubicBezTo>
                    <a:cubicBezTo>
                      <a:pt x="40" y="8"/>
                      <a:pt x="40" y="8"/>
                      <a:pt x="40" y="8"/>
                    </a:cubicBezTo>
                    <a:cubicBezTo>
                      <a:pt x="40" y="7"/>
                      <a:pt x="40" y="7"/>
                      <a:pt x="40" y="7"/>
                    </a:cubicBezTo>
                    <a:cubicBezTo>
                      <a:pt x="40" y="7"/>
                      <a:pt x="40" y="7"/>
                      <a:pt x="40" y="7"/>
                    </a:cubicBezTo>
                    <a:cubicBezTo>
                      <a:pt x="40" y="7"/>
                      <a:pt x="40" y="7"/>
                      <a:pt x="39" y="7"/>
                    </a:cubicBezTo>
                    <a:cubicBezTo>
                      <a:pt x="39" y="7"/>
                      <a:pt x="39" y="7"/>
                      <a:pt x="39" y="7"/>
                    </a:cubicBezTo>
                    <a:cubicBezTo>
                      <a:pt x="37" y="7"/>
                      <a:pt x="37" y="7"/>
                      <a:pt x="37" y="7"/>
                    </a:cubicBezTo>
                    <a:cubicBezTo>
                      <a:pt x="37" y="7"/>
                      <a:pt x="37" y="7"/>
                      <a:pt x="37" y="7"/>
                    </a:cubicBezTo>
                    <a:cubicBezTo>
                      <a:pt x="37" y="7"/>
                      <a:pt x="36" y="8"/>
                      <a:pt x="36" y="8"/>
                    </a:cubicBezTo>
                    <a:cubicBezTo>
                      <a:pt x="36" y="8"/>
                      <a:pt x="36" y="8"/>
                      <a:pt x="36" y="8"/>
                    </a:cubicBezTo>
                    <a:cubicBezTo>
                      <a:pt x="36" y="8"/>
                      <a:pt x="36" y="8"/>
                      <a:pt x="36" y="8"/>
                    </a:cubicBezTo>
                    <a:cubicBezTo>
                      <a:pt x="36" y="8"/>
                      <a:pt x="35" y="8"/>
                      <a:pt x="35" y="8"/>
                    </a:cubicBezTo>
                    <a:cubicBezTo>
                      <a:pt x="34" y="8"/>
                      <a:pt x="34" y="8"/>
                      <a:pt x="34" y="8"/>
                    </a:cubicBezTo>
                    <a:cubicBezTo>
                      <a:pt x="34" y="8"/>
                      <a:pt x="34" y="8"/>
                      <a:pt x="34" y="8"/>
                    </a:cubicBezTo>
                    <a:cubicBezTo>
                      <a:pt x="34" y="8"/>
                      <a:pt x="34" y="8"/>
                      <a:pt x="34" y="8"/>
                    </a:cubicBezTo>
                    <a:cubicBezTo>
                      <a:pt x="34" y="9"/>
                      <a:pt x="34" y="9"/>
                      <a:pt x="34" y="9"/>
                    </a:cubicBezTo>
                    <a:cubicBezTo>
                      <a:pt x="34" y="9"/>
                      <a:pt x="34" y="9"/>
                      <a:pt x="34" y="9"/>
                    </a:cubicBezTo>
                    <a:cubicBezTo>
                      <a:pt x="34" y="9"/>
                      <a:pt x="34" y="10"/>
                      <a:pt x="34" y="10"/>
                    </a:cubicBezTo>
                    <a:cubicBezTo>
                      <a:pt x="34" y="10"/>
                      <a:pt x="34" y="10"/>
                      <a:pt x="34" y="10"/>
                    </a:cubicBezTo>
                    <a:cubicBezTo>
                      <a:pt x="34" y="10"/>
                      <a:pt x="34" y="10"/>
                      <a:pt x="34" y="10"/>
                    </a:cubicBezTo>
                    <a:cubicBezTo>
                      <a:pt x="33" y="10"/>
                      <a:pt x="33" y="10"/>
                      <a:pt x="33" y="10"/>
                    </a:cubicBezTo>
                    <a:cubicBezTo>
                      <a:pt x="33" y="10"/>
                      <a:pt x="33" y="10"/>
                      <a:pt x="33" y="10"/>
                    </a:cubicBezTo>
                    <a:cubicBezTo>
                      <a:pt x="33" y="10"/>
                      <a:pt x="33" y="11"/>
                      <a:pt x="32" y="11"/>
                    </a:cubicBezTo>
                    <a:cubicBezTo>
                      <a:pt x="32" y="11"/>
                      <a:pt x="32" y="11"/>
                      <a:pt x="32" y="11"/>
                    </a:cubicBezTo>
                    <a:cubicBezTo>
                      <a:pt x="32" y="11"/>
                      <a:pt x="32" y="11"/>
                      <a:pt x="31" y="11"/>
                    </a:cubicBezTo>
                    <a:cubicBezTo>
                      <a:pt x="31" y="11"/>
                      <a:pt x="31" y="12"/>
                      <a:pt x="31" y="12"/>
                    </a:cubicBezTo>
                    <a:cubicBezTo>
                      <a:pt x="31" y="12"/>
                      <a:pt x="31" y="12"/>
                      <a:pt x="31" y="12"/>
                    </a:cubicBezTo>
                    <a:cubicBezTo>
                      <a:pt x="31" y="12"/>
                      <a:pt x="31" y="12"/>
                      <a:pt x="31" y="12"/>
                    </a:cubicBezTo>
                    <a:cubicBezTo>
                      <a:pt x="31" y="12"/>
                      <a:pt x="31" y="12"/>
                      <a:pt x="31" y="12"/>
                    </a:cubicBezTo>
                    <a:cubicBezTo>
                      <a:pt x="31" y="12"/>
                      <a:pt x="31" y="12"/>
                      <a:pt x="31" y="12"/>
                    </a:cubicBezTo>
                    <a:cubicBezTo>
                      <a:pt x="31" y="12"/>
                      <a:pt x="31" y="12"/>
                      <a:pt x="31" y="12"/>
                    </a:cubicBezTo>
                    <a:cubicBezTo>
                      <a:pt x="31" y="12"/>
                      <a:pt x="31" y="12"/>
                      <a:pt x="31" y="11"/>
                    </a:cubicBezTo>
                    <a:cubicBezTo>
                      <a:pt x="31" y="11"/>
                      <a:pt x="31" y="11"/>
                      <a:pt x="31" y="10"/>
                    </a:cubicBezTo>
                    <a:cubicBezTo>
                      <a:pt x="31" y="10"/>
                      <a:pt x="31" y="10"/>
                      <a:pt x="31" y="10"/>
                    </a:cubicBezTo>
                    <a:cubicBezTo>
                      <a:pt x="31" y="10"/>
                      <a:pt x="31" y="10"/>
                      <a:pt x="31" y="10"/>
                    </a:cubicBezTo>
                    <a:cubicBezTo>
                      <a:pt x="31" y="10"/>
                      <a:pt x="31" y="10"/>
                      <a:pt x="31" y="10"/>
                    </a:cubicBezTo>
                    <a:cubicBezTo>
                      <a:pt x="31" y="10"/>
                      <a:pt x="31" y="10"/>
                      <a:pt x="31" y="10"/>
                    </a:cubicBezTo>
                    <a:cubicBezTo>
                      <a:pt x="31" y="10"/>
                      <a:pt x="31" y="10"/>
                      <a:pt x="31" y="10"/>
                    </a:cubicBezTo>
                    <a:cubicBezTo>
                      <a:pt x="31" y="9"/>
                      <a:pt x="31" y="9"/>
                      <a:pt x="31" y="9"/>
                    </a:cubicBezTo>
                    <a:cubicBezTo>
                      <a:pt x="31" y="9"/>
                      <a:pt x="31" y="9"/>
                      <a:pt x="31" y="9"/>
                    </a:cubicBezTo>
                    <a:cubicBezTo>
                      <a:pt x="31" y="9"/>
                      <a:pt x="32" y="9"/>
                      <a:pt x="32" y="9"/>
                    </a:cubicBezTo>
                    <a:cubicBezTo>
                      <a:pt x="32" y="9"/>
                      <a:pt x="32" y="9"/>
                      <a:pt x="32" y="9"/>
                    </a:cubicBezTo>
                    <a:cubicBezTo>
                      <a:pt x="32" y="8"/>
                      <a:pt x="32" y="8"/>
                      <a:pt x="32" y="8"/>
                    </a:cubicBezTo>
                    <a:cubicBezTo>
                      <a:pt x="32" y="8"/>
                      <a:pt x="32" y="8"/>
                      <a:pt x="32" y="8"/>
                    </a:cubicBezTo>
                    <a:cubicBezTo>
                      <a:pt x="32" y="8"/>
                      <a:pt x="32" y="8"/>
                      <a:pt x="32" y="7"/>
                    </a:cubicBezTo>
                    <a:cubicBezTo>
                      <a:pt x="32" y="7"/>
                      <a:pt x="32" y="7"/>
                      <a:pt x="32" y="7"/>
                    </a:cubicBezTo>
                    <a:cubicBezTo>
                      <a:pt x="32" y="8"/>
                      <a:pt x="32" y="8"/>
                      <a:pt x="32" y="8"/>
                    </a:cubicBezTo>
                    <a:cubicBezTo>
                      <a:pt x="32" y="7"/>
                      <a:pt x="32" y="7"/>
                      <a:pt x="32" y="7"/>
                    </a:cubicBezTo>
                    <a:cubicBezTo>
                      <a:pt x="32" y="7"/>
                      <a:pt x="32" y="7"/>
                      <a:pt x="32" y="7"/>
                    </a:cubicBezTo>
                    <a:cubicBezTo>
                      <a:pt x="32" y="7"/>
                      <a:pt x="32" y="7"/>
                      <a:pt x="32" y="7"/>
                    </a:cubicBezTo>
                    <a:cubicBezTo>
                      <a:pt x="32" y="7"/>
                      <a:pt x="32" y="7"/>
                      <a:pt x="32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4" y="7"/>
                      <a:pt x="34" y="6"/>
                      <a:pt x="34" y="6"/>
                    </a:cubicBezTo>
                    <a:cubicBezTo>
                      <a:pt x="34" y="6"/>
                      <a:pt x="35" y="6"/>
                      <a:pt x="35" y="6"/>
                    </a:cubicBezTo>
                    <a:cubicBezTo>
                      <a:pt x="35" y="6"/>
                      <a:pt x="35" y="6"/>
                      <a:pt x="35" y="6"/>
                    </a:cubicBezTo>
                    <a:cubicBezTo>
                      <a:pt x="36" y="6"/>
                      <a:pt x="36" y="6"/>
                      <a:pt x="36" y="6"/>
                    </a:cubicBezTo>
                    <a:cubicBezTo>
                      <a:pt x="36" y="6"/>
                      <a:pt x="36" y="6"/>
                      <a:pt x="36" y="6"/>
                    </a:cubicBezTo>
                    <a:cubicBezTo>
                      <a:pt x="36" y="6"/>
                      <a:pt x="36" y="6"/>
                      <a:pt x="36" y="6"/>
                    </a:cubicBezTo>
                    <a:cubicBezTo>
                      <a:pt x="36" y="6"/>
                      <a:pt x="36" y="6"/>
                      <a:pt x="36" y="6"/>
                    </a:cubicBezTo>
                    <a:cubicBezTo>
                      <a:pt x="36" y="6"/>
                      <a:pt x="36" y="6"/>
                      <a:pt x="36" y="6"/>
                    </a:cubicBezTo>
                    <a:cubicBezTo>
                      <a:pt x="36" y="6"/>
                      <a:pt x="36" y="6"/>
                      <a:pt x="36" y="6"/>
                    </a:cubicBezTo>
                    <a:cubicBezTo>
                      <a:pt x="36" y="6"/>
                      <a:pt x="36" y="6"/>
                      <a:pt x="37" y="5"/>
                    </a:cubicBezTo>
                    <a:cubicBezTo>
                      <a:pt x="37" y="5"/>
                      <a:pt x="37" y="5"/>
                      <a:pt x="37" y="4"/>
                    </a:cubicBezTo>
                    <a:cubicBezTo>
                      <a:pt x="37" y="4"/>
                      <a:pt x="37" y="4"/>
                      <a:pt x="37" y="4"/>
                    </a:cubicBezTo>
                    <a:cubicBezTo>
                      <a:pt x="41" y="3"/>
                      <a:pt x="45" y="2"/>
                      <a:pt x="49" y="1"/>
                    </a:cubicBezTo>
                    <a:cubicBezTo>
                      <a:pt x="49" y="1"/>
                      <a:pt x="49" y="1"/>
                      <a:pt x="49" y="1"/>
                    </a:cubicBezTo>
                    <a:cubicBezTo>
                      <a:pt x="49" y="1"/>
                      <a:pt x="49" y="1"/>
                      <a:pt x="49" y="1"/>
                    </a:cubicBezTo>
                    <a:cubicBezTo>
                      <a:pt x="49" y="1"/>
                      <a:pt x="49" y="1"/>
                      <a:pt x="49" y="2"/>
                    </a:cubicBezTo>
                    <a:cubicBezTo>
                      <a:pt x="50" y="2"/>
                      <a:pt x="50" y="2"/>
                      <a:pt x="50" y="2"/>
                    </a:cubicBezTo>
                    <a:cubicBezTo>
                      <a:pt x="50" y="3"/>
                      <a:pt x="50" y="3"/>
                      <a:pt x="50" y="3"/>
                    </a:cubicBezTo>
                    <a:cubicBezTo>
                      <a:pt x="50" y="3"/>
                      <a:pt x="50" y="3"/>
                      <a:pt x="50" y="4"/>
                    </a:cubicBezTo>
                    <a:cubicBezTo>
                      <a:pt x="50" y="4"/>
                      <a:pt x="50" y="4"/>
                      <a:pt x="50" y="4"/>
                    </a:cubicBezTo>
                    <a:cubicBezTo>
                      <a:pt x="49" y="4"/>
                      <a:pt x="49" y="4"/>
                      <a:pt x="49" y="4"/>
                    </a:cubicBezTo>
                    <a:cubicBezTo>
                      <a:pt x="49" y="4"/>
                      <a:pt x="49" y="4"/>
                      <a:pt x="49" y="4"/>
                    </a:cubicBezTo>
                    <a:cubicBezTo>
                      <a:pt x="49" y="5"/>
                      <a:pt x="49" y="5"/>
                      <a:pt x="48" y="5"/>
                    </a:cubicBezTo>
                    <a:cubicBezTo>
                      <a:pt x="48" y="5"/>
                      <a:pt x="48" y="5"/>
                      <a:pt x="48" y="5"/>
                    </a:cubicBezTo>
                    <a:cubicBezTo>
                      <a:pt x="48" y="6"/>
                      <a:pt x="48" y="6"/>
                      <a:pt x="48" y="6"/>
                    </a:cubicBezTo>
                    <a:cubicBezTo>
                      <a:pt x="48" y="6"/>
                      <a:pt x="48" y="6"/>
                      <a:pt x="48" y="6"/>
                    </a:cubicBezTo>
                    <a:cubicBezTo>
                      <a:pt x="48" y="6"/>
                      <a:pt x="48" y="6"/>
                      <a:pt x="48" y="6"/>
                    </a:cubicBezTo>
                    <a:cubicBezTo>
                      <a:pt x="48" y="7"/>
                      <a:pt x="49" y="7"/>
                      <a:pt x="49" y="7"/>
                    </a:cubicBezTo>
                    <a:cubicBezTo>
                      <a:pt x="49" y="7"/>
                      <a:pt x="49" y="8"/>
                      <a:pt x="50" y="8"/>
                    </a:cubicBezTo>
                    <a:cubicBezTo>
                      <a:pt x="50" y="8"/>
                      <a:pt x="50" y="8"/>
                      <a:pt x="50" y="8"/>
                    </a:cubicBezTo>
                    <a:cubicBezTo>
                      <a:pt x="52" y="8"/>
                      <a:pt x="52" y="8"/>
                      <a:pt x="52" y="8"/>
                    </a:cubicBezTo>
                    <a:cubicBezTo>
                      <a:pt x="52" y="8"/>
                      <a:pt x="52" y="8"/>
                      <a:pt x="52" y="8"/>
                    </a:cubicBezTo>
                    <a:cubicBezTo>
                      <a:pt x="52" y="8"/>
                      <a:pt x="52" y="8"/>
                      <a:pt x="52" y="8"/>
                    </a:cubicBezTo>
                    <a:cubicBezTo>
                      <a:pt x="53" y="8"/>
                      <a:pt x="53" y="8"/>
                      <a:pt x="53" y="7"/>
                    </a:cubicBezTo>
                    <a:cubicBezTo>
                      <a:pt x="53" y="7"/>
                      <a:pt x="53" y="7"/>
                      <a:pt x="53" y="7"/>
                    </a:cubicBezTo>
                    <a:cubicBezTo>
                      <a:pt x="53" y="7"/>
                      <a:pt x="53" y="7"/>
                      <a:pt x="53" y="7"/>
                    </a:cubicBezTo>
                    <a:cubicBezTo>
                      <a:pt x="53" y="6"/>
                      <a:pt x="53" y="6"/>
                      <a:pt x="53" y="6"/>
                    </a:cubicBezTo>
                    <a:cubicBezTo>
                      <a:pt x="53" y="6"/>
                      <a:pt x="53" y="6"/>
                      <a:pt x="53" y="6"/>
                    </a:cubicBezTo>
                    <a:cubicBezTo>
                      <a:pt x="53" y="6"/>
                      <a:pt x="53" y="6"/>
                      <a:pt x="53" y="6"/>
                    </a:cubicBezTo>
                    <a:cubicBezTo>
                      <a:pt x="53" y="6"/>
                      <a:pt x="54" y="6"/>
                      <a:pt x="54" y="6"/>
                    </a:cubicBezTo>
                    <a:cubicBezTo>
                      <a:pt x="54" y="6"/>
                      <a:pt x="54" y="6"/>
                      <a:pt x="54" y="6"/>
                    </a:cubicBezTo>
                    <a:cubicBezTo>
                      <a:pt x="54" y="6"/>
                      <a:pt x="54" y="6"/>
                      <a:pt x="54" y="6"/>
                    </a:cubicBezTo>
                    <a:cubicBezTo>
                      <a:pt x="55" y="6"/>
                      <a:pt x="55" y="6"/>
                      <a:pt x="55" y="6"/>
                    </a:cubicBezTo>
                    <a:cubicBezTo>
                      <a:pt x="55" y="6"/>
                      <a:pt x="56" y="6"/>
                      <a:pt x="56" y="5"/>
                    </a:cubicBezTo>
                    <a:cubicBezTo>
                      <a:pt x="56" y="5"/>
                      <a:pt x="56" y="5"/>
                      <a:pt x="56" y="5"/>
                    </a:cubicBezTo>
                    <a:cubicBezTo>
                      <a:pt x="56" y="5"/>
                      <a:pt x="56" y="5"/>
                      <a:pt x="56" y="5"/>
                    </a:cubicBezTo>
                    <a:cubicBezTo>
                      <a:pt x="56" y="5"/>
                      <a:pt x="56" y="5"/>
                      <a:pt x="56" y="5"/>
                    </a:cubicBezTo>
                    <a:cubicBezTo>
                      <a:pt x="56" y="5"/>
                      <a:pt x="56" y="5"/>
                      <a:pt x="57" y="5"/>
                    </a:cubicBezTo>
                    <a:cubicBezTo>
                      <a:pt x="57" y="5"/>
                      <a:pt x="57" y="5"/>
                      <a:pt x="57" y="4"/>
                    </a:cubicBezTo>
                    <a:cubicBezTo>
                      <a:pt x="57" y="4"/>
                      <a:pt x="57" y="4"/>
                      <a:pt x="57" y="4"/>
                    </a:cubicBezTo>
                    <a:cubicBezTo>
                      <a:pt x="58" y="4"/>
                      <a:pt x="58" y="4"/>
                      <a:pt x="58" y="4"/>
                    </a:cubicBezTo>
                    <a:cubicBezTo>
                      <a:pt x="58" y="4"/>
                      <a:pt x="58" y="4"/>
                      <a:pt x="58" y="4"/>
                    </a:cubicBezTo>
                    <a:cubicBezTo>
                      <a:pt x="58" y="4"/>
                      <a:pt x="59" y="4"/>
                      <a:pt x="59" y="4"/>
                    </a:cubicBezTo>
                    <a:cubicBezTo>
                      <a:pt x="59" y="4"/>
                      <a:pt x="59" y="4"/>
                      <a:pt x="59" y="4"/>
                    </a:cubicBezTo>
                    <a:cubicBezTo>
                      <a:pt x="59" y="4"/>
                      <a:pt x="59" y="4"/>
                      <a:pt x="59" y="4"/>
                    </a:cubicBezTo>
                    <a:cubicBezTo>
                      <a:pt x="59" y="4"/>
                      <a:pt x="59" y="4"/>
                      <a:pt x="59" y="4"/>
                    </a:cubicBezTo>
                    <a:cubicBezTo>
                      <a:pt x="59" y="4"/>
                      <a:pt x="59" y="4"/>
                      <a:pt x="59" y="4"/>
                    </a:cubicBezTo>
                    <a:cubicBezTo>
                      <a:pt x="59" y="3"/>
                      <a:pt x="59" y="3"/>
                      <a:pt x="59" y="3"/>
                    </a:cubicBezTo>
                    <a:cubicBezTo>
                      <a:pt x="59" y="3"/>
                      <a:pt x="59" y="3"/>
                      <a:pt x="59" y="3"/>
                    </a:cubicBezTo>
                    <a:cubicBezTo>
                      <a:pt x="59" y="3"/>
                      <a:pt x="59" y="3"/>
                      <a:pt x="59" y="3"/>
                    </a:cubicBezTo>
                    <a:cubicBezTo>
                      <a:pt x="59" y="2"/>
                      <a:pt x="59" y="2"/>
                      <a:pt x="59" y="2"/>
                    </a:cubicBezTo>
                    <a:cubicBezTo>
                      <a:pt x="59" y="2"/>
                      <a:pt x="59" y="2"/>
                      <a:pt x="60" y="1"/>
                    </a:cubicBezTo>
                    <a:cubicBezTo>
                      <a:pt x="60" y="1"/>
                      <a:pt x="60" y="1"/>
                      <a:pt x="60" y="1"/>
                    </a:cubicBezTo>
                    <a:cubicBezTo>
                      <a:pt x="60" y="1"/>
                      <a:pt x="60" y="1"/>
                      <a:pt x="60" y="1"/>
                    </a:cubicBezTo>
                    <a:cubicBezTo>
                      <a:pt x="60" y="0"/>
                      <a:pt x="60" y="0"/>
                      <a:pt x="60" y="0"/>
                    </a:cubicBezTo>
                    <a:cubicBezTo>
                      <a:pt x="68" y="1"/>
                      <a:pt x="75" y="3"/>
                      <a:pt x="82" y="6"/>
                    </a:cubicBezTo>
                    <a:cubicBezTo>
                      <a:pt x="82" y="6"/>
                      <a:pt x="82" y="6"/>
                      <a:pt x="82" y="6"/>
                    </a:cubicBezTo>
                    <a:cubicBezTo>
                      <a:pt x="82" y="6"/>
                      <a:pt x="82" y="6"/>
                      <a:pt x="82" y="6"/>
                    </a:cubicBezTo>
                    <a:cubicBezTo>
                      <a:pt x="82" y="6"/>
                      <a:pt x="82" y="6"/>
                      <a:pt x="82" y="6"/>
                    </a:cubicBezTo>
                    <a:cubicBezTo>
                      <a:pt x="82" y="6"/>
                      <a:pt x="82" y="6"/>
                      <a:pt x="82" y="6"/>
                    </a:cubicBezTo>
                    <a:cubicBezTo>
                      <a:pt x="82" y="6"/>
                      <a:pt x="82" y="6"/>
                      <a:pt x="82" y="6"/>
                    </a:cubicBezTo>
                    <a:cubicBezTo>
                      <a:pt x="82" y="6"/>
                      <a:pt x="82" y="6"/>
                      <a:pt x="82" y="6"/>
                    </a:cubicBezTo>
                    <a:cubicBezTo>
                      <a:pt x="82" y="7"/>
                      <a:pt x="82" y="7"/>
                      <a:pt x="82" y="7"/>
                    </a:cubicBezTo>
                    <a:cubicBezTo>
                      <a:pt x="82" y="7"/>
                      <a:pt x="82" y="7"/>
                      <a:pt x="82" y="7"/>
                    </a:cubicBezTo>
                    <a:cubicBezTo>
                      <a:pt x="82" y="7"/>
                      <a:pt x="82" y="7"/>
                      <a:pt x="82" y="7"/>
                    </a:cubicBezTo>
                    <a:cubicBezTo>
                      <a:pt x="82" y="7"/>
                      <a:pt x="82" y="7"/>
                      <a:pt x="82" y="7"/>
                    </a:cubicBezTo>
                    <a:cubicBezTo>
                      <a:pt x="82" y="7"/>
                      <a:pt x="82" y="7"/>
                      <a:pt x="82" y="7"/>
                    </a:cubicBezTo>
                    <a:cubicBezTo>
                      <a:pt x="82" y="8"/>
                      <a:pt x="82" y="8"/>
                      <a:pt x="82" y="8"/>
                    </a:cubicBezTo>
                    <a:cubicBezTo>
                      <a:pt x="82" y="8"/>
                      <a:pt x="82" y="8"/>
                      <a:pt x="82" y="8"/>
                    </a:cubicBezTo>
                    <a:cubicBezTo>
                      <a:pt x="82" y="8"/>
                      <a:pt x="82" y="9"/>
                      <a:pt x="82" y="9"/>
                    </a:cubicBezTo>
                    <a:cubicBezTo>
                      <a:pt x="82" y="9"/>
                      <a:pt x="82" y="9"/>
                      <a:pt x="82" y="9"/>
                    </a:cubicBezTo>
                    <a:cubicBezTo>
                      <a:pt x="83" y="9"/>
                      <a:pt x="83" y="10"/>
                      <a:pt x="83" y="10"/>
                    </a:cubicBezTo>
                    <a:cubicBezTo>
                      <a:pt x="83" y="10"/>
                      <a:pt x="83" y="10"/>
                      <a:pt x="83" y="10"/>
                    </a:cubicBezTo>
                    <a:cubicBezTo>
                      <a:pt x="83" y="10"/>
                      <a:pt x="83" y="10"/>
                      <a:pt x="83" y="10"/>
                    </a:cubicBezTo>
                    <a:cubicBezTo>
                      <a:pt x="83" y="10"/>
                      <a:pt x="83" y="10"/>
                      <a:pt x="83" y="10"/>
                    </a:cubicBezTo>
                    <a:cubicBezTo>
                      <a:pt x="83" y="10"/>
                      <a:pt x="83" y="10"/>
                      <a:pt x="83" y="10"/>
                    </a:cubicBezTo>
                    <a:cubicBezTo>
                      <a:pt x="83" y="11"/>
                      <a:pt x="83" y="11"/>
                      <a:pt x="83" y="11"/>
                    </a:cubicBezTo>
                    <a:cubicBezTo>
                      <a:pt x="83" y="10"/>
                      <a:pt x="83" y="10"/>
                      <a:pt x="83" y="10"/>
                    </a:cubicBezTo>
                    <a:cubicBezTo>
                      <a:pt x="81" y="10"/>
                      <a:pt x="81" y="10"/>
                      <a:pt x="81" y="10"/>
                    </a:cubicBezTo>
                    <a:cubicBezTo>
                      <a:pt x="81" y="10"/>
                      <a:pt x="81" y="10"/>
                      <a:pt x="81" y="10"/>
                    </a:cubicBezTo>
                    <a:cubicBezTo>
                      <a:pt x="81" y="10"/>
                      <a:pt x="81" y="10"/>
                      <a:pt x="81" y="10"/>
                    </a:cubicBezTo>
                    <a:cubicBezTo>
                      <a:pt x="81" y="10"/>
                      <a:pt x="81" y="11"/>
                      <a:pt x="81" y="11"/>
                    </a:cubicBezTo>
                    <a:cubicBezTo>
                      <a:pt x="81" y="11"/>
                      <a:pt x="81" y="11"/>
                      <a:pt x="81" y="11"/>
                    </a:cubicBezTo>
                    <a:cubicBezTo>
                      <a:pt x="81" y="11"/>
                      <a:pt x="81" y="11"/>
                      <a:pt x="81" y="11"/>
                    </a:cubicBezTo>
                    <a:cubicBezTo>
                      <a:pt x="80" y="11"/>
                      <a:pt x="80" y="11"/>
                      <a:pt x="80" y="11"/>
                    </a:cubicBezTo>
                    <a:cubicBezTo>
                      <a:pt x="80" y="11"/>
                      <a:pt x="80" y="11"/>
                      <a:pt x="80" y="11"/>
                    </a:cubicBezTo>
                    <a:cubicBezTo>
                      <a:pt x="80" y="11"/>
                      <a:pt x="80" y="11"/>
                      <a:pt x="80" y="11"/>
                    </a:cubicBezTo>
                    <a:cubicBezTo>
                      <a:pt x="79" y="11"/>
                      <a:pt x="79" y="11"/>
                      <a:pt x="79" y="11"/>
                    </a:cubicBezTo>
                    <a:cubicBezTo>
                      <a:pt x="79" y="11"/>
                      <a:pt x="79" y="11"/>
                      <a:pt x="79" y="11"/>
                    </a:cubicBezTo>
                    <a:cubicBezTo>
                      <a:pt x="79" y="11"/>
                      <a:pt x="79" y="11"/>
                      <a:pt x="79" y="11"/>
                    </a:cubicBezTo>
                    <a:cubicBezTo>
                      <a:pt x="79" y="11"/>
                      <a:pt x="79" y="11"/>
                      <a:pt x="79" y="11"/>
                    </a:cubicBezTo>
                    <a:cubicBezTo>
                      <a:pt x="78" y="11"/>
                      <a:pt x="78" y="11"/>
                      <a:pt x="78" y="12"/>
                    </a:cubicBezTo>
                    <a:cubicBezTo>
                      <a:pt x="77" y="12"/>
                      <a:pt x="77" y="12"/>
                      <a:pt x="77" y="13"/>
                    </a:cubicBezTo>
                    <a:cubicBezTo>
                      <a:pt x="77" y="13"/>
                      <a:pt x="77" y="13"/>
                      <a:pt x="77" y="13"/>
                    </a:cubicBezTo>
                    <a:cubicBezTo>
                      <a:pt x="77" y="13"/>
                      <a:pt x="77" y="13"/>
                      <a:pt x="77" y="13"/>
                    </a:cubicBezTo>
                    <a:cubicBezTo>
                      <a:pt x="77" y="13"/>
                      <a:pt x="76" y="13"/>
                      <a:pt x="76" y="14"/>
                    </a:cubicBezTo>
                    <a:cubicBezTo>
                      <a:pt x="76" y="14"/>
                      <a:pt x="76" y="14"/>
                      <a:pt x="76" y="14"/>
                    </a:cubicBezTo>
                    <a:cubicBezTo>
                      <a:pt x="76" y="14"/>
                      <a:pt x="76" y="14"/>
                      <a:pt x="76" y="14"/>
                    </a:cubicBezTo>
                    <a:cubicBezTo>
                      <a:pt x="77" y="15"/>
                      <a:pt x="77" y="16"/>
                      <a:pt x="78" y="16"/>
                    </a:cubicBezTo>
                    <a:cubicBezTo>
                      <a:pt x="78" y="16"/>
                      <a:pt x="78" y="17"/>
                      <a:pt x="79" y="17"/>
                    </a:cubicBezTo>
                    <a:cubicBezTo>
                      <a:pt x="79" y="18"/>
                      <a:pt x="80" y="19"/>
                      <a:pt x="80" y="20"/>
                    </a:cubicBezTo>
                    <a:cubicBezTo>
                      <a:pt x="80" y="20"/>
                      <a:pt x="80" y="20"/>
                      <a:pt x="80" y="20"/>
                    </a:cubicBezTo>
                    <a:cubicBezTo>
                      <a:pt x="81" y="20"/>
                      <a:pt x="81" y="20"/>
                      <a:pt x="81" y="20"/>
                    </a:cubicBezTo>
                    <a:cubicBezTo>
                      <a:pt x="81" y="20"/>
                      <a:pt x="81" y="20"/>
                      <a:pt x="81" y="19"/>
                    </a:cubicBezTo>
                    <a:cubicBezTo>
                      <a:pt x="81" y="19"/>
                      <a:pt x="81" y="19"/>
                      <a:pt x="81" y="19"/>
                    </a:cubicBezTo>
                    <a:cubicBezTo>
                      <a:pt x="81" y="19"/>
                      <a:pt x="81" y="19"/>
                      <a:pt x="81" y="19"/>
                    </a:cubicBezTo>
                    <a:cubicBezTo>
                      <a:pt x="81" y="19"/>
                      <a:pt x="81" y="19"/>
                      <a:pt x="81" y="19"/>
                    </a:cubicBezTo>
                    <a:cubicBezTo>
                      <a:pt x="83" y="19"/>
                      <a:pt x="83" y="19"/>
                      <a:pt x="83" y="19"/>
                    </a:cubicBezTo>
                    <a:cubicBezTo>
                      <a:pt x="83" y="19"/>
                      <a:pt x="83" y="19"/>
                      <a:pt x="83" y="19"/>
                    </a:cubicBezTo>
                    <a:cubicBezTo>
                      <a:pt x="83" y="19"/>
                      <a:pt x="83" y="19"/>
                      <a:pt x="83" y="19"/>
                    </a:cubicBezTo>
                    <a:cubicBezTo>
                      <a:pt x="83" y="19"/>
                      <a:pt x="83" y="19"/>
                      <a:pt x="83" y="18"/>
                    </a:cubicBezTo>
                    <a:cubicBezTo>
                      <a:pt x="83" y="18"/>
                      <a:pt x="84" y="18"/>
                      <a:pt x="84" y="18"/>
                    </a:cubicBezTo>
                    <a:cubicBezTo>
                      <a:pt x="84" y="18"/>
                      <a:pt x="84" y="18"/>
                      <a:pt x="84" y="18"/>
                    </a:cubicBezTo>
                    <a:cubicBezTo>
                      <a:pt x="84" y="18"/>
                      <a:pt x="84" y="18"/>
                      <a:pt x="84" y="19"/>
                    </a:cubicBezTo>
                    <a:cubicBezTo>
                      <a:pt x="84" y="19"/>
                      <a:pt x="84" y="19"/>
                      <a:pt x="84" y="19"/>
                    </a:cubicBezTo>
                    <a:cubicBezTo>
                      <a:pt x="84" y="19"/>
                      <a:pt x="85" y="19"/>
                      <a:pt x="85" y="19"/>
                    </a:cubicBezTo>
                    <a:cubicBezTo>
                      <a:pt x="85" y="19"/>
                      <a:pt x="85" y="19"/>
                      <a:pt x="85" y="19"/>
                    </a:cubicBezTo>
                    <a:cubicBezTo>
                      <a:pt x="85" y="19"/>
                      <a:pt x="85" y="19"/>
                      <a:pt x="85" y="19"/>
                    </a:cubicBezTo>
                    <a:cubicBezTo>
                      <a:pt x="85" y="19"/>
                      <a:pt x="85" y="19"/>
                      <a:pt x="85" y="19"/>
                    </a:cubicBezTo>
                    <a:cubicBezTo>
                      <a:pt x="85" y="19"/>
                      <a:pt x="86" y="19"/>
                      <a:pt x="86" y="19"/>
                    </a:cubicBezTo>
                    <a:cubicBezTo>
                      <a:pt x="86" y="19"/>
                      <a:pt x="86" y="19"/>
                      <a:pt x="86" y="20"/>
                    </a:cubicBezTo>
                    <a:cubicBezTo>
                      <a:pt x="86" y="20"/>
                      <a:pt x="86" y="20"/>
                      <a:pt x="86" y="20"/>
                    </a:cubicBezTo>
                    <a:cubicBezTo>
                      <a:pt x="86" y="20"/>
                      <a:pt x="86" y="20"/>
                      <a:pt x="86" y="20"/>
                    </a:cubicBezTo>
                    <a:cubicBezTo>
                      <a:pt x="87" y="20"/>
                      <a:pt x="87" y="20"/>
                      <a:pt x="87" y="20"/>
                    </a:cubicBezTo>
                    <a:cubicBezTo>
                      <a:pt x="87" y="20"/>
                      <a:pt x="87" y="20"/>
                      <a:pt x="87" y="20"/>
                    </a:cubicBezTo>
                    <a:cubicBezTo>
                      <a:pt x="87" y="20"/>
                      <a:pt x="87" y="20"/>
                      <a:pt x="87" y="20"/>
                    </a:cubicBezTo>
                    <a:cubicBezTo>
                      <a:pt x="87" y="20"/>
                      <a:pt x="87" y="20"/>
                      <a:pt x="87" y="20"/>
                    </a:cubicBezTo>
                    <a:cubicBezTo>
                      <a:pt x="88" y="20"/>
                      <a:pt x="88" y="20"/>
                      <a:pt x="88" y="21"/>
                    </a:cubicBezTo>
                    <a:cubicBezTo>
                      <a:pt x="88" y="21"/>
                      <a:pt x="88" y="21"/>
                      <a:pt x="88" y="21"/>
                    </a:cubicBezTo>
                    <a:cubicBezTo>
                      <a:pt x="88" y="23"/>
                      <a:pt x="88" y="23"/>
                      <a:pt x="88" y="23"/>
                    </a:cubicBezTo>
                    <a:cubicBezTo>
                      <a:pt x="89" y="23"/>
                      <a:pt x="89" y="23"/>
                      <a:pt x="89" y="23"/>
                    </a:cubicBezTo>
                    <a:cubicBezTo>
                      <a:pt x="89" y="23"/>
                      <a:pt x="89" y="23"/>
                      <a:pt x="89" y="23"/>
                    </a:cubicBezTo>
                    <a:cubicBezTo>
                      <a:pt x="89" y="23"/>
                      <a:pt x="89" y="23"/>
                      <a:pt x="89" y="23"/>
                    </a:cubicBezTo>
                    <a:cubicBezTo>
                      <a:pt x="89" y="23"/>
                      <a:pt x="89" y="23"/>
                      <a:pt x="89" y="23"/>
                    </a:cubicBezTo>
                    <a:cubicBezTo>
                      <a:pt x="89" y="24"/>
                      <a:pt x="89" y="24"/>
                      <a:pt x="89" y="24"/>
                    </a:cubicBezTo>
                    <a:cubicBezTo>
                      <a:pt x="90" y="24"/>
                      <a:pt x="90" y="24"/>
                      <a:pt x="90" y="24"/>
                    </a:cubicBezTo>
                    <a:cubicBezTo>
                      <a:pt x="90" y="23"/>
                      <a:pt x="90" y="23"/>
                      <a:pt x="90" y="23"/>
                    </a:cubicBezTo>
                    <a:cubicBezTo>
                      <a:pt x="90" y="23"/>
                      <a:pt x="90" y="23"/>
                      <a:pt x="90" y="23"/>
                    </a:cubicBezTo>
                    <a:cubicBezTo>
                      <a:pt x="90" y="23"/>
                      <a:pt x="90" y="23"/>
                      <a:pt x="90" y="23"/>
                    </a:cubicBezTo>
                    <a:cubicBezTo>
                      <a:pt x="90" y="23"/>
                      <a:pt x="91" y="22"/>
                      <a:pt x="91" y="22"/>
                    </a:cubicBezTo>
                    <a:cubicBezTo>
                      <a:pt x="91" y="22"/>
                      <a:pt x="91" y="22"/>
                      <a:pt x="91" y="22"/>
                    </a:cubicBezTo>
                    <a:cubicBezTo>
                      <a:pt x="91" y="20"/>
                      <a:pt x="91" y="20"/>
                      <a:pt x="91" y="20"/>
                    </a:cubicBezTo>
                    <a:cubicBezTo>
                      <a:pt x="91" y="20"/>
                      <a:pt x="90" y="20"/>
                      <a:pt x="90" y="20"/>
                    </a:cubicBezTo>
                    <a:cubicBezTo>
                      <a:pt x="90" y="20"/>
                      <a:pt x="90" y="20"/>
                      <a:pt x="90" y="20"/>
                    </a:cubicBezTo>
                    <a:cubicBezTo>
                      <a:pt x="90" y="19"/>
                      <a:pt x="90" y="19"/>
                      <a:pt x="89" y="19"/>
                    </a:cubicBezTo>
                    <a:cubicBezTo>
                      <a:pt x="89" y="19"/>
                      <a:pt x="89" y="19"/>
                      <a:pt x="89" y="19"/>
                    </a:cubicBezTo>
                    <a:cubicBezTo>
                      <a:pt x="89" y="19"/>
                      <a:pt x="90" y="19"/>
                      <a:pt x="90" y="19"/>
                    </a:cubicBezTo>
                    <a:cubicBezTo>
                      <a:pt x="90" y="19"/>
                      <a:pt x="90" y="19"/>
                      <a:pt x="90" y="19"/>
                    </a:cubicBezTo>
                    <a:cubicBezTo>
                      <a:pt x="90" y="19"/>
                      <a:pt x="90" y="19"/>
                      <a:pt x="90" y="19"/>
                    </a:cubicBezTo>
                    <a:cubicBezTo>
                      <a:pt x="90" y="19"/>
                      <a:pt x="90" y="19"/>
                      <a:pt x="90" y="19"/>
                    </a:cubicBezTo>
                    <a:cubicBezTo>
                      <a:pt x="90" y="19"/>
                      <a:pt x="90" y="19"/>
                      <a:pt x="90" y="19"/>
                    </a:cubicBezTo>
                    <a:cubicBezTo>
                      <a:pt x="90" y="19"/>
                      <a:pt x="90" y="19"/>
                      <a:pt x="90" y="19"/>
                    </a:cubicBezTo>
                    <a:cubicBezTo>
                      <a:pt x="90" y="19"/>
                      <a:pt x="90" y="19"/>
                      <a:pt x="91" y="19"/>
                    </a:cubicBezTo>
                    <a:cubicBezTo>
                      <a:pt x="91" y="19"/>
                      <a:pt x="91" y="19"/>
                      <a:pt x="91" y="19"/>
                    </a:cubicBezTo>
                    <a:cubicBezTo>
                      <a:pt x="91" y="19"/>
                      <a:pt x="91" y="19"/>
                      <a:pt x="91" y="19"/>
                    </a:cubicBezTo>
                    <a:cubicBezTo>
                      <a:pt x="91" y="19"/>
                      <a:pt x="91" y="19"/>
                      <a:pt x="91" y="19"/>
                    </a:cubicBezTo>
                    <a:cubicBezTo>
                      <a:pt x="91" y="20"/>
                      <a:pt x="91" y="20"/>
                      <a:pt x="91" y="20"/>
                    </a:cubicBezTo>
                    <a:cubicBezTo>
                      <a:pt x="91" y="20"/>
                      <a:pt x="91" y="20"/>
                      <a:pt x="91" y="20"/>
                    </a:cubicBezTo>
                    <a:cubicBezTo>
                      <a:pt x="91" y="21"/>
                      <a:pt x="92" y="21"/>
                      <a:pt x="92" y="21"/>
                    </a:cubicBezTo>
                    <a:cubicBezTo>
                      <a:pt x="92" y="21"/>
                      <a:pt x="92" y="21"/>
                      <a:pt x="92" y="21"/>
                    </a:cubicBezTo>
                    <a:cubicBezTo>
                      <a:pt x="92" y="21"/>
                      <a:pt x="92" y="21"/>
                      <a:pt x="92" y="21"/>
                    </a:cubicBezTo>
                    <a:cubicBezTo>
                      <a:pt x="92" y="21"/>
                      <a:pt x="92" y="21"/>
                      <a:pt x="92" y="21"/>
                    </a:cubicBezTo>
                    <a:cubicBezTo>
                      <a:pt x="92" y="21"/>
                      <a:pt x="92" y="21"/>
                      <a:pt x="92" y="21"/>
                    </a:cubicBezTo>
                    <a:cubicBezTo>
                      <a:pt x="92" y="21"/>
                      <a:pt x="92" y="22"/>
                      <a:pt x="93" y="22"/>
                    </a:cubicBezTo>
                    <a:cubicBezTo>
                      <a:pt x="93" y="22"/>
                      <a:pt x="93" y="22"/>
                      <a:pt x="93" y="22"/>
                    </a:cubicBezTo>
                    <a:cubicBezTo>
                      <a:pt x="93" y="22"/>
                      <a:pt x="93" y="22"/>
                      <a:pt x="93" y="22"/>
                    </a:cubicBezTo>
                    <a:cubicBezTo>
                      <a:pt x="93" y="22"/>
                      <a:pt x="93" y="22"/>
                      <a:pt x="93" y="22"/>
                    </a:cubicBezTo>
                    <a:cubicBezTo>
                      <a:pt x="93" y="22"/>
                      <a:pt x="94" y="22"/>
                      <a:pt x="94" y="22"/>
                    </a:cubicBezTo>
                    <a:cubicBezTo>
                      <a:pt x="94" y="21"/>
                      <a:pt x="94" y="21"/>
                      <a:pt x="94" y="21"/>
                    </a:cubicBezTo>
                    <a:cubicBezTo>
                      <a:pt x="94" y="21"/>
                      <a:pt x="94" y="21"/>
                      <a:pt x="94" y="21"/>
                    </a:cubicBezTo>
                    <a:cubicBezTo>
                      <a:pt x="94" y="21"/>
                      <a:pt x="94" y="20"/>
                      <a:pt x="94" y="20"/>
                    </a:cubicBezTo>
                    <a:cubicBezTo>
                      <a:pt x="94" y="19"/>
                      <a:pt x="94" y="18"/>
                      <a:pt x="93" y="18"/>
                    </a:cubicBezTo>
                    <a:cubicBezTo>
                      <a:pt x="93" y="17"/>
                      <a:pt x="93" y="17"/>
                      <a:pt x="93" y="17"/>
                    </a:cubicBezTo>
                    <a:cubicBezTo>
                      <a:pt x="93" y="17"/>
                      <a:pt x="93" y="17"/>
                      <a:pt x="93" y="17"/>
                    </a:cubicBezTo>
                    <a:cubicBezTo>
                      <a:pt x="93" y="17"/>
                      <a:pt x="93" y="17"/>
                      <a:pt x="93" y="17"/>
                    </a:cubicBezTo>
                    <a:cubicBezTo>
                      <a:pt x="93" y="17"/>
                      <a:pt x="93" y="17"/>
                      <a:pt x="93" y="16"/>
                    </a:cubicBezTo>
                    <a:cubicBezTo>
                      <a:pt x="93" y="16"/>
                      <a:pt x="93" y="16"/>
                      <a:pt x="93" y="16"/>
                    </a:cubicBezTo>
                    <a:cubicBezTo>
                      <a:pt x="93" y="16"/>
                      <a:pt x="93" y="16"/>
                      <a:pt x="93" y="16"/>
                    </a:cubicBezTo>
                    <a:cubicBezTo>
                      <a:pt x="94" y="16"/>
                      <a:pt x="94" y="16"/>
                      <a:pt x="94" y="17"/>
                    </a:cubicBezTo>
                    <a:cubicBezTo>
                      <a:pt x="95" y="17"/>
                      <a:pt x="95" y="17"/>
                      <a:pt x="95" y="17"/>
                    </a:cubicBezTo>
                    <a:cubicBezTo>
                      <a:pt x="95" y="17"/>
                      <a:pt x="95" y="17"/>
                      <a:pt x="95" y="17"/>
                    </a:cubicBezTo>
                    <a:cubicBezTo>
                      <a:pt x="95" y="17"/>
                      <a:pt x="95" y="17"/>
                      <a:pt x="96" y="17"/>
                    </a:cubicBezTo>
                    <a:cubicBezTo>
                      <a:pt x="96" y="17"/>
                      <a:pt x="96" y="17"/>
                      <a:pt x="96" y="17"/>
                    </a:cubicBezTo>
                    <a:cubicBezTo>
                      <a:pt x="96" y="17"/>
                      <a:pt x="96" y="18"/>
                      <a:pt x="96" y="18"/>
                    </a:cubicBezTo>
                    <a:cubicBezTo>
                      <a:pt x="96" y="18"/>
                      <a:pt x="96" y="18"/>
                      <a:pt x="96" y="18"/>
                    </a:cubicBezTo>
                    <a:cubicBezTo>
                      <a:pt x="97" y="18"/>
                      <a:pt x="97" y="18"/>
                      <a:pt x="97" y="19"/>
                    </a:cubicBezTo>
                    <a:cubicBezTo>
                      <a:pt x="97" y="19"/>
                      <a:pt x="97" y="19"/>
                      <a:pt x="97" y="19"/>
                    </a:cubicBezTo>
                    <a:cubicBezTo>
                      <a:pt x="97" y="19"/>
                      <a:pt x="97" y="19"/>
                      <a:pt x="97" y="19"/>
                    </a:cubicBezTo>
                    <a:cubicBezTo>
                      <a:pt x="96" y="19"/>
                      <a:pt x="96" y="19"/>
                      <a:pt x="96" y="19"/>
                    </a:cubicBezTo>
                    <a:cubicBezTo>
                      <a:pt x="96" y="19"/>
                      <a:pt x="96" y="19"/>
                      <a:pt x="96" y="20"/>
                    </a:cubicBezTo>
                    <a:cubicBezTo>
                      <a:pt x="96" y="20"/>
                      <a:pt x="96" y="20"/>
                      <a:pt x="96" y="20"/>
                    </a:cubicBezTo>
                    <a:cubicBezTo>
                      <a:pt x="96" y="20"/>
                      <a:pt x="96" y="20"/>
                      <a:pt x="96" y="20"/>
                    </a:cubicBezTo>
                    <a:cubicBezTo>
                      <a:pt x="96" y="20"/>
                      <a:pt x="96" y="20"/>
                      <a:pt x="96" y="20"/>
                    </a:cubicBezTo>
                    <a:cubicBezTo>
                      <a:pt x="95" y="20"/>
                      <a:pt x="95" y="20"/>
                      <a:pt x="95" y="20"/>
                    </a:cubicBezTo>
                    <a:cubicBezTo>
                      <a:pt x="95" y="20"/>
                      <a:pt x="95" y="20"/>
                      <a:pt x="95" y="20"/>
                    </a:cubicBezTo>
                    <a:cubicBezTo>
                      <a:pt x="95" y="21"/>
                      <a:pt x="95" y="21"/>
                      <a:pt x="96" y="21"/>
                    </a:cubicBezTo>
                    <a:cubicBezTo>
                      <a:pt x="96" y="22"/>
                      <a:pt x="96" y="22"/>
                      <a:pt x="96" y="22"/>
                    </a:cubicBezTo>
                    <a:cubicBezTo>
                      <a:pt x="96" y="22"/>
                      <a:pt x="96" y="22"/>
                      <a:pt x="96" y="22"/>
                    </a:cubicBezTo>
                    <a:cubicBezTo>
                      <a:pt x="96" y="22"/>
                      <a:pt x="96" y="22"/>
                      <a:pt x="96" y="22"/>
                    </a:cubicBezTo>
                    <a:cubicBezTo>
                      <a:pt x="96" y="22"/>
                      <a:pt x="96" y="22"/>
                      <a:pt x="96" y="22"/>
                    </a:cubicBezTo>
                    <a:cubicBezTo>
                      <a:pt x="96" y="22"/>
                      <a:pt x="96" y="23"/>
                      <a:pt x="97" y="23"/>
                    </a:cubicBezTo>
                    <a:cubicBezTo>
                      <a:pt x="97" y="23"/>
                      <a:pt x="97" y="23"/>
                      <a:pt x="97" y="23"/>
                    </a:cubicBezTo>
                    <a:cubicBezTo>
                      <a:pt x="97" y="23"/>
                      <a:pt x="97" y="23"/>
                      <a:pt x="97" y="23"/>
                    </a:cubicBezTo>
                    <a:cubicBezTo>
                      <a:pt x="97" y="23"/>
                      <a:pt x="97" y="23"/>
                      <a:pt x="97" y="23"/>
                    </a:cubicBezTo>
                    <a:cubicBezTo>
                      <a:pt x="97" y="23"/>
                      <a:pt x="97" y="23"/>
                      <a:pt x="97" y="23"/>
                    </a:cubicBezTo>
                    <a:cubicBezTo>
                      <a:pt x="98" y="24"/>
                      <a:pt x="98" y="24"/>
                      <a:pt x="98" y="24"/>
                    </a:cubicBezTo>
                    <a:cubicBezTo>
                      <a:pt x="98" y="24"/>
                      <a:pt x="98" y="24"/>
                      <a:pt x="98" y="24"/>
                    </a:cubicBezTo>
                    <a:cubicBezTo>
                      <a:pt x="98" y="24"/>
                      <a:pt x="99" y="24"/>
                      <a:pt x="99" y="24"/>
                    </a:cubicBezTo>
                    <a:cubicBezTo>
                      <a:pt x="99" y="24"/>
                      <a:pt x="99" y="24"/>
                      <a:pt x="99" y="24"/>
                    </a:cubicBezTo>
                    <a:cubicBezTo>
                      <a:pt x="99" y="24"/>
                      <a:pt x="99" y="24"/>
                      <a:pt x="99" y="24"/>
                    </a:cubicBezTo>
                    <a:cubicBezTo>
                      <a:pt x="99" y="24"/>
                      <a:pt x="99" y="24"/>
                      <a:pt x="99" y="24"/>
                    </a:cubicBezTo>
                    <a:cubicBezTo>
                      <a:pt x="99" y="24"/>
                      <a:pt x="99" y="23"/>
                      <a:pt x="100" y="23"/>
                    </a:cubicBezTo>
                    <a:cubicBezTo>
                      <a:pt x="100" y="23"/>
                      <a:pt x="100" y="23"/>
                      <a:pt x="100" y="23"/>
                    </a:cubicBezTo>
                    <a:cubicBezTo>
                      <a:pt x="100" y="24"/>
                      <a:pt x="100" y="24"/>
                      <a:pt x="100" y="24"/>
                    </a:cubicBezTo>
                    <a:cubicBezTo>
                      <a:pt x="100" y="24"/>
                      <a:pt x="100" y="24"/>
                      <a:pt x="100" y="24"/>
                    </a:cubicBezTo>
                    <a:cubicBezTo>
                      <a:pt x="100" y="24"/>
                      <a:pt x="100" y="24"/>
                      <a:pt x="100" y="24"/>
                    </a:cubicBezTo>
                    <a:cubicBezTo>
                      <a:pt x="100" y="24"/>
                      <a:pt x="100" y="24"/>
                      <a:pt x="100" y="24"/>
                    </a:cubicBezTo>
                    <a:cubicBezTo>
                      <a:pt x="100" y="24"/>
                      <a:pt x="100" y="24"/>
                      <a:pt x="100" y="24"/>
                    </a:cubicBezTo>
                    <a:cubicBezTo>
                      <a:pt x="100" y="24"/>
                      <a:pt x="100" y="24"/>
                      <a:pt x="100" y="24"/>
                    </a:cubicBezTo>
                    <a:cubicBezTo>
                      <a:pt x="100" y="24"/>
                      <a:pt x="100" y="24"/>
                      <a:pt x="100" y="24"/>
                    </a:cubicBezTo>
                    <a:cubicBezTo>
                      <a:pt x="100" y="24"/>
                      <a:pt x="100" y="24"/>
                      <a:pt x="100" y="24"/>
                    </a:cubicBezTo>
                    <a:cubicBezTo>
                      <a:pt x="100" y="24"/>
                      <a:pt x="100" y="24"/>
                      <a:pt x="100" y="24"/>
                    </a:cubicBezTo>
                    <a:cubicBezTo>
                      <a:pt x="100" y="25"/>
                      <a:pt x="100" y="25"/>
                      <a:pt x="100" y="25"/>
                    </a:cubicBezTo>
                    <a:cubicBezTo>
                      <a:pt x="100" y="25"/>
                      <a:pt x="100" y="25"/>
                      <a:pt x="100" y="25"/>
                    </a:cubicBezTo>
                    <a:cubicBezTo>
                      <a:pt x="100" y="25"/>
                      <a:pt x="100" y="26"/>
                      <a:pt x="101" y="26"/>
                    </a:cubicBezTo>
                    <a:cubicBezTo>
                      <a:pt x="101" y="26"/>
                      <a:pt x="101" y="26"/>
                      <a:pt x="101" y="26"/>
                    </a:cubicBezTo>
                    <a:cubicBezTo>
                      <a:pt x="101" y="26"/>
                      <a:pt x="101" y="26"/>
                      <a:pt x="101" y="26"/>
                    </a:cubicBezTo>
                    <a:cubicBezTo>
                      <a:pt x="101" y="26"/>
                      <a:pt x="101" y="26"/>
                      <a:pt x="101" y="26"/>
                    </a:cubicBezTo>
                    <a:cubicBezTo>
                      <a:pt x="101" y="27"/>
                      <a:pt x="101" y="27"/>
                      <a:pt x="101" y="27"/>
                    </a:cubicBezTo>
                    <a:cubicBezTo>
                      <a:pt x="101" y="27"/>
                      <a:pt x="101" y="27"/>
                      <a:pt x="101" y="27"/>
                    </a:cubicBezTo>
                    <a:cubicBezTo>
                      <a:pt x="101" y="27"/>
                      <a:pt x="101" y="27"/>
                      <a:pt x="101" y="27"/>
                    </a:cubicBezTo>
                    <a:cubicBezTo>
                      <a:pt x="101" y="27"/>
                      <a:pt x="101" y="27"/>
                      <a:pt x="101" y="27"/>
                    </a:cubicBezTo>
                    <a:cubicBezTo>
                      <a:pt x="101" y="27"/>
                      <a:pt x="101" y="27"/>
                      <a:pt x="101" y="27"/>
                    </a:cubicBezTo>
                    <a:cubicBezTo>
                      <a:pt x="101" y="27"/>
                      <a:pt x="101" y="28"/>
                      <a:pt x="101" y="28"/>
                    </a:cubicBezTo>
                    <a:cubicBezTo>
                      <a:pt x="101" y="28"/>
                      <a:pt x="101" y="27"/>
                      <a:pt x="101" y="27"/>
                    </a:cubicBezTo>
                    <a:cubicBezTo>
                      <a:pt x="100" y="27"/>
                      <a:pt x="100" y="27"/>
                      <a:pt x="100" y="27"/>
                    </a:cubicBezTo>
                    <a:cubicBezTo>
                      <a:pt x="100" y="28"/>
                      <a:pt x="100" y="28"/>
                      <a:pt x="100" y="28"/>
                    </a:cubicBezTo>
                    <a:cubicBezTo>
                      <a:pt x="100" y="28"/>
                      <a:pt x="100" y="28"/>
                      <a:pt x="100" y="28"/>
                    </a:cubicBezTo>
                    <a:cubicBezTo>
                      <a:pt x="100" y="28"/>
                      <a:pt x="100" y="28"/>
                      <a:pt x="100" y="28"/>
                    </a:cubicBezTo>
                    <a:cubicBezTo>
                      <a:pt x="100" y="28"/>
                      <a:pt x="99" y="28"/>
                      <a:pt x="99" y="28"/>
                    </a:cubicBezTo>
                    <a:cubicBezTo>
                      <a:pt x="99" y="27"/>
                      <a:pt x="99" y="27"/>
                      <a:pt x="99" y="27"/>
                    </a:cubicBezTo>
                    <a:cubicBezTo>
                      <a:pt x="99" y="27"/>
                      <a:pt x="99" y="27"/>
                      <a:pt x="98" y="27"/>
                    </a:cubicBezTo>
                    <a:cubicBezTo>
                      <a:pt x="98" y="27"/>
                      <a:pt x="98" y="27"/>
                      <a:pt x="98" y="27"/>
                    </a:cubicBezTo>
                    <a:cubicBezTo>
                      <a:pt x="98" y="27"/>
                      <a:pt x="98" y="27"/>
                      <a:pt x="98" y="27"/>
                    </a:cubicBezTo>
                    <a:cubicBezTo>
                      <a:pt x="98" y="27"/>
                      <a:pt x="98" y="27"/>
                      <a:pt x="98" y="27"/>
                    </a:cubicBezTo>
                    <a:cubicBezTo>
                      <a:pt x="98" y="27"/>
                      <a:pt x="98" y="27"/>
                      <a:pt x="98" y="27"/>
                    </a:cubicBezTo>
                    <a:cubicBezTo>
                      <a:pt x="98" y="27"/>
                      <a:pt x="98" y="27"/>
                      <a:pt x="98" y="27"/>
                    </a:cubicBezTo>
                    <a:cubicBezTo>
                      <a:pt x="97" y="27"/>
                      <a:pt x="97" y="27"/>
                      <a:pt x="97" y="27"/>
                    </a:cubicBezTo>
                    <a:cubicBezTo>
                      <a:pt x="97" y="27"/>
                      <a:pt x="97" y="27"/>
                      <a:pt x="97" y="26"/>
                    </a:cubicBezTo>
                    <a:cubicBezTo>
                      <a:pt x="96" y="26"/>
                      <a:pt x="96" y="26"/>
                      <a:pt x="96" y="26"/>
                    </a:cubicBezTo>
                    <a:cubicBezTo>
                      <a:pt x="96" y="27"/>
                      <a:pt x="96" y="27"/>
                      <a:pt x="96" y="27"/>
                    </a:cubicBezTo>
                    <a:cubicBezTo>
                      <a:pt x="96" y="27"/>
                      <a:pt x="96" y="28"/>
                      <a:pt x="96" y="28"/>
                    </a:cubicBezTo>
                    <a:cubicBezTo>
                      <a:pt x="96" y="28"/>
                      <a:pt x="96" y="28"/>
                      <a:pt x="96" y="28"/>
                    </a:cubicBezTo>
                    <a:cubicBezTo>
                      <a:pt x="96" y="28"/>
                      <a:pt x="96" y="28"/>
                      <a:pt x="95" y="28"/>
                    </a:cubicBezTo>
                    <a:cubicBezTo>
                      <a:pt x="95" y="28"/>
                      <a:pt x="95" y="28"/>
                      <a:pt x="95" y="28"/>
                    </a:cubicBezTo>
                    <a:cubicBezTo>
                      <a:pt x="95" y="28"/>
                      <a:pt x="95" y="28"/>
                      <a:pt x="95" y="28"/>
                    </a:cubicBezTo>
                    <a:cubicBezTo>
                      <a:pt x="95" y="28"/>
                      <a:pt x="95" y="28"/>
                      <a:pt x="95" y="28"/>
                    </a:cubicBezTo>
                    <a:cubicBezTo>
                      <a:pt x="95" y="27"/>
                      <a:pt x="95" y="27"/>
                      <a:pt x="95" y="27"/>
                    </a:cubicBezTo>
                    <a:cubicBezTo>
                      <a:pt x="94" y="27"/>
                      <a:pt x="94" y="27"/>
                      <a:pt x="94" y="27"/>
                    </a:cubicBezTo>
                    <a:cubicBezTo>
                      <a:pt x="94" y="27"/>
                      <a:pt x="94" y="27"/>
                      <a:pt x="94" y="27"/>
                    </a:cubicBezTo>
                    <a:cubicBezTo>
                      <a:pt x="94" y="27"/>
                      <a:pt x="94" y="27"/>
                      <a:pt x="94" y="27"/>
                    </a:cubicBezTo>
                    <a:cubicBezTo>
                      <a:pt x="94" y="27"/>
                      <a:pt x="94" y="27"/>
                      <a:pt x="94" y="27"/>
                    </a:cubicBezTo>
                    <a:cubicBezTo>
                      <a:pt x="94" y="27"/>
                      <a:pt x="94" y="27"/>
                      <a:pt x="94" y="27"/>
                    </a:cubicBezTo>
                    <a:cubicBezTo>
                      <a:pt x="94" y="27"/>
                      <a:pt x="94" y="27"/>
                      <a:pt x="94" y="27"/>
                    </a:cubicBezTo>
                    <a:cubicBezTo>
                      <a:pt x="93" y="27"/>
                      <a:pt x="93" y="27"/>
                      <a:pt x="93" y="27"/>
                    </a:cubicBezTo>
                    <a:cubicBezTo>
                      <a:pt x="93" y="27"/>
                      <a:pt x="93" y="27"/>
                      <a:pt x="93" y="27"/>
                    </a:cubicBezTo>
                    <a:cubicBezTo>
                      <a:pt x="93" y="27"/>
                      <a:pt x="93" y="27"/>
                      <a:pt x="93" y="27"/>
                    </a:cubicBezTo>
                    <a:cubicBezTo>
                      <a:pt x="93" y="27"/>
                      <a:pt x="93" y="27"/>
                      <a:pt x="93" y="27"/>
                    </a:cubicBezTo>
                    <a:cubicBezTo>
                      <a:pt x="93" y="26"/>
                      <a:pt x="93" y="26"/>
                      <a:pt x="93" y="26"/>
                    </a:cubicBezTo>
                    <a:cubicBezTo>
                      <a:pt x="93" y="26"/>
                      <a:pt x="93" y="26"/>
                      <a:pt x="93" y="26"/>
                    </a:cubicBezTo>
                    <a:cubicBezTo>
                      <a:pt x="93" y="26"/>
                      <a:pt x="93" y="26"/>
                      <a:pt x="93" y="26"/>
                    </a:cubicBezTo>
                    <a:cubicBezTo>
                      <a:pt x="92" y="26"/>
                      <a:pt x="92" y="26"/>
                      <a:pt x="92" y="26"/>
                    </a:cubicBezTo>
                    <a:cubicBezTo>
                      <a:pt x="92" y="26"/>
                      <a:pt x="92" y="26"/>
                      <a:pt x="92" y="26"/>
                    </a:cubicBezTo>
                    <a:cubicBezTo>
                      <a:pt x="92" y="26"/>
                      <a:pt x="92" y="26"/>
                      <a:pt x="92" y="26"/>
                    </a:cubicBezTo>
                    <a:cubicBezTo>
                      <a:pt x="92" y="26"/>
                      <a:pt x="92" y="26"/>
                      <a:pt x="92" y="26"/>
                    </a:cubicBezTo>
                    <a:cubicBezTo>
                      <a:pt x="91" y="26"/>
                      <a:pt x="91" y="26"/>
                      <a:pt x="91" y="26"/>
                    </a:cubicBezTo>
                    <a:cubicBezTo>
                      <a:pt x="91" y="26"/>
                      <a:pt x="91" y="26"/>
                      <a:pt x="91" y="26"/>
                    </a:cubicBezTo>
                    <a:cubicBezTo>
                      <a:pt x="91" y="26"/>
                      <a:pt x="91" y="26"/>
                      <a:pt x="91" y="26"/>
                    </a:cubicBezTo>
                    <a:cubicBezTo>
                      <a:pt x="90" y="26"/>
                      <a:pt x="90" y="26"/>
                      <a:pt x="90" y="26"/>
                    </a:cubicBezTo>
                    <a:cubicBezTo>
                      <a:pt x="90" y="26"/>
                      <a:pt x="90" y="26"/>
                      <a:pt x="90" y="26"/>
                    </a:cubicBezTo>
                    <a:cubicBezTo>
                      <a:pt x="90" y="26"/>
                      <a:pt x="90" y="26"/>
                      <a:pt x="90" y="26"/>
                    </a:cubicBezTo>
                    <a:cubicBezTo>
                      <a:pt x="90" y="26"/>
                      <a:pt x="90" y="26"/>
                      <a:pt x="90" y="25"/>
                    </a:cubicBezTo>
                    <a:cubicBezTo>
                      <a:pt x="90" y="25"/>
                      <a:pt x="90" y="25"/>
                      <a:pt x="90" y="25"/>
                    </a:cubicBezTo>
                    <a:cubicBezTo>
                      <a:pt x="89" y="25"/>
                      <a:pt x="89" y="25"/>
                      <a:pt x="89" y="25"/>
                    </a:cubicBezTo>
                    <a:cubicBezTo>
                      <a:pt x="89" y="25"/>
                      <a:pt x="89" y="25"/>
                      <a:pt x="89" y="25"/>
                    </a:cubicBezTo>
                    <a:cubicBezTo>
                      <a:pt x="89" y="25"/>
                      <a:pt x="89" y="25"/>
                      <a:pt x="89" y="25"/>
                    </a:cubicBezTo>
                    <a:cubicBezTo>
                      <a:pt x="89" y="25"/>
                      <a:pt x="89" y="25"/>
                      <a:pt x="89" y="25"/>
                    </a:cubicBezTo>
                    <a:cubicBezTo>
                      <a:pt x="89" y="24"/>
                      <a:pt x="89" y="24"/>
                      <a:pt x="89" y="24"/>
                    </a:cubicBezTo>
                    <a:cubicBezTo>
                      <a:pt x="89" y="24"/>
                      <a:pt x="89" y="24"/>
                      <a:pt x="89" y="24"/>
                    </a:cubicBezTo>
                    <a:cubicBezTo>
                      <a:pt x="89" y="24"/>
                      <a:pt x="89" y="24"/>
                      <a:pt x="89" y="24"/>
                    </a:cubicBezTo>
                    <a:cubicBezTo>
                      <a:pt x="89" y="24"/>
                      <a:pt x="89" y="24"/>
                      <a:pt x="89" y="24"/>
                    </a:cubicBezTo>
                    <a:cubicBezTo>
                      <a:pt x="89" y="24"/>
                      <a:pt x="89" y="24"/>
                      <a:pt x="89" y="24"/>
                    </a:cubicBezTo>
                    <a:cubicBezTo>
                      <a:pt x="89" y="24"/>
                      <a:pt x="89" y="23"/>
                      <a:pt x="89" y="23"/>
                    </a:cubicBezTo>
                    <a:cubicBezTo>
                      <a:pt x="88" y="23"/>
                      <a:pt x="88" y="23"/>
                      <a:pt x="88" y="23"/>
                    </a:cubicBezTo>
                    <a:cubicBezTo>
                      <a:pt x="88" y="23"/>
                      <a:pt x="88" y="23"/>
                      <a:pt x="88" y="23"/>
                    </a:cubicBezTo>
                    <a:cubicBezTo>
                      <a:pt x="88" y="23"/>
                      <a:pt x="88" y="23"/>
                      <a:pt x="88" y="23"/>
                    </a:cubicBezTo>
                    <a:cubicBezTo>
                      <a:pt x="88" y="22"/>
                      <a:pt x="88" y="22"/>
                      <a:pt x="88" y="22"/>
                    </a:cubicBezTo>
                    <a:cubicBezTo>
                      <a:pt x="87" y="22"/>
                      <a:pt x="87" y="22"/>
                      <a:pt x="87" y="22"/>
                    </a:cubicBezTo>
                    <a:cubicBezTo>
                      <a:pt x="87" y="22"/>
                      <a:pt x="86" y="23"/>
                      <a:pt x="86" y="23"/>
                    </a:cubicBezTo>
                    <a:cubicBezTo>
                      <a:pt x="86" y="23"/>
                      <a:pt x="86" y="23"/>
                      <a:pt x="86" y="23"/>
                    </a:cubicBezTo>
                    <a:cubicBezTo>
                      <a:pt x="86" y="23"/>
                      <a:pt x="86" y="23"/>
                      <a:pt x="86" y="23"/>
                    </a:cubicBezTo>
                    <a:cubicBezTo>
                      <a:pt x="85" y="23"/>
                      <a:pt x="85" y="23"/>
                      <a:pt x="85" y="23"/>
                    </a:cubicBezTo>
                    <a:cubicBezTo>
                      <a:pt x="85" y="23"/>
                      <a:pt x="85" y="23"/>
                      <a:pt x="84" y="23"/>
                    </a:cubicBezTo>
                    <a:cubicBezTo>
                      <a:pt x="84" y="23"/>
                      <a:pt x="83" y="23"/>
                      <a:pt x="83" y="23"/>
                    </a:cubicBezTo>
                    <a:cubicBezTo>
                      <a:pt x="83" y="23"/>
                      <a:pt x="83" y="23"/>
                      <a:pt x="83" y="23"/>
                    </a:cubicBezTo>
                    <a:cubicBezTo>
                      <a:pt x="82" y="23"/>
                      <a:pt x="82" y="23"/>
                      <a:pt x="82" y="23"/>
                    </a:cubicBezTo>
                    <a:cubicBezTo>
                      <a:pt x="82" y="23"/>
                      <a:pt x="82" y="23"/>
                      <a:pt x="82" y="23"/>
                    </a:cubicBezTo>
                    <a:cubicBezTo>
                      <a:pt x="82" y="23"/>
                      <a:pt x="82" y="23"/>
                      <a:pt x="82" y="23"/>
                    </a:cubicBezTo>
                    <a:cubicBezTo>
                      <a:pt x="82" y="23"/>
                      <a:pt x="82" y="23"/>
                      <a:pt x="82" y="23"/>
                    </a:cubicBezTo>
                    <a:cubicBezTo>
                      <a:pt x="82" y="23"/>
                      <a:pt x="82" y="23"/>
                      <a:pt x="81" y="23"/>
                    </a:cubicBezTo>
                    <a:cubicBezTo>
                      <a:pt x="81" y="23"/>
                      <a:pt x="81" y="23"/>
                      <a:pt x="81" y="23"/>
                    </a:cubicBezTo>
                    <a:cubicBezTo>
                      <a:pt x="81" y="23"/>
                      <a:pt x="81" y="23"/>
                      <a:pt x="81" y="23"/>
                    </a:cubicBezTo>
                    <a:cubicBezTo>
                      <a:pt x="81" y="23"/>
                      <a:pt x="81" y="23"/>
                      <a:pt x="81" y="23"/>
                    </a:cubicBezTo>
                    <a:cubicBezTo>
                      <a:pt x="81" y="24"/>
                      <a:pt x="81" y="24"/>
                      <a:pt x="81" y="24"/>
                    </a:cubicBezTo>
                    <a:cubicBezTo>
                      <a:pt x="81" y="24"/>
                      <a:pt x="81" y="24"/>
                      <a:pt x="81" y="24"/>
                    </a:cubicBezTo>
                    <a:cubicBezTo>
                      <a:pt x="81" y="24"/>
                      <a:pt x="81" y="24"/>
                      <a:pt x="80" y="24"/>
                    </a:cubicBezTo>
                    <a:cubicBezTo>
                      <a:pt x="80" y="24"/>
                      <a:pt x="80" y="24"/>
                      <a:pt x="80" y="24"/>
                    </a:cubicBezTo>
                    <a:cubicBezTo>
                      <a:pt x="79" y="24"/>
                      <a:pt x="79" y="24"/>
                      <a:pt x="79" y="24"/>
                    </a:cubicBezTo>
                    <a:cubicBezTo>
                      <a:pt x="79" y="24"/>
                      <a:pt x="79" y="24"/>
                      <a:pt x="79" y="24"/>
                    </a:cubicBezTo>
                    <a:cubicBezTo>
                      <a:pt x="79" y="24"/>
                      <a:pt x="79" y="24"/>
                      <a:pt x="78" y="24"/>
                    </a:cubicBezTo>
                    <a:cubicBezTo>
                      <a:pt x="78" y="24"/>
                      <a:pt x="78" y="24"/>
                      <a:pt x="78" y="24"/>
                    </a:cubicBezTo>
                    <a:cubicBezTo>
                      <a:pt x="78" y="24"/>
                      <a:pt x="78" y="24"/>
                      <a:pt x="78" y="24"/>
                    </a:cubicBezTo>
                    <a:cubicBezTo>
                      <a:pt x="78" y="24"/>
                      <a:pt x="78" y="24"/>
                      <a:pt x="78" y="24"/>
                    </a:cubicBezTo>
                    <a:cubicBezTo>
                      <a:pt x="78" y="24"/>
                      <a:pt x="78" y="24"/>
                      <a:pt x="78" y="24"/>
                    </a:cubicBezTo>
                    <a:cubicBezTo>
                      <a:pt x="78" y="24"/>
                      <a:pt x="78" y="24"/>
                      <a:pt x="78" y="25"/>
                    </a:cubicBezTo>
                    <a:cubicBezTo>
                      <a:pt x="78" y="25"/>
                      <a:pt x="78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6" y="25"/>
                    </a:cubicBezTo>
                    <a:cubicBezTo>
                      <a:pt x="76" y="25"/>
                      <a:pt x="76" y="26"/>
                      <a:pt x="76" y="26"/>
                    </a:cubicBezTo>
                    <a:cubicBezTo>
                      <a:pt x="76" y="26"/>
                      <a:pt x="76" y="26"/>
                      <a:pt x="76" y="26"/>
                    </a:cubicBezTo>
                    <a:cubicBezTo>
                      <a:pt x="76" y="26"/>
                      <a:pt x="76" y="26"/>
                      <a:pt x="76" y="26"/>
                    </a:cubicBezTo>
                    <a:cubicBezTo>
                      <a:pt x="76" y="26"/>
                      <a:pt x="76" y="26"/>
                      <a:pt x="76" y="26"/>
                    </a:cubicBezTo>
                    <a:cubicBezTo>
                      <a:pt x="76" y="26"/>
                      <a:pt x="76" y="26"/>
                      <a:pt x="76" y="26"/>
                    </a:cubicBezTo>
                    <a:cubicBezTo>
                      <a:pt x="76" y="26"/>
                      <a:pt x="76" y="26"/>
                      <a:pt x="75" y="26"/>
                    </a:cubicBezTo>
                    <a:cubicBezTo>
                      <a:pt x="75" y="26"/>
                      <a:pt x="75" y="27"/>
                      <a:pt x="75" y="27"/>
                    </a:cubicBezTo>
                    <a:cubicBezTo>
                      <a:pt x="75" y="27"/>
                      <a:pt x="75" y="27"/>
                      <a:pt x="75" y="27"/>
                    </a:cubicBezTo>
                    <a:cubicBezTo>
                      <a:pt x="75" y="28"/>
                      <a:pt x="75" y="28"/>
                      <a:pt x="75" y="28"/>
                    </a:cubicBezTo>
                    <a:cubicBezTo>
                      <a:pt x="74" y="28"/>
                      <a:pt x="74" y="28"/>
                      <a:pt x="74" y="28"/>
                    </a:cubicBezTo>
                    <a:cubicBezTo>
                      <a:pt x="74" y="28"/>
                      <a:pt x="74" y="28"/>
                      <a:pt x="74" y="28"/>
                    </a:cubicBezTo>
                    <a:cubicBezTo>
                      <a:pt x="75" y="29"/>
                      <a:pt x="75" y="29"/>
                      <a:pt x="74" y="30"/>
                    </a:cubicBezTo>
                    <a:cubicBezTo>
                      <a:pt x="74" y="30"/>
                      <a:pt x="74" y="30"/>
                      <a:pt x="74" y="30"/>
                    </a:cubicBezTo>
                    <a:cubicBezTo>
                      <a:pt x="74" y="30"/>
                      <a:pt x="74" y="30"/>
                      <a:pt x="74" y="30"/>
                    </a:cubicBezTo>
                    <a:cubicBezTo>
                      <a:pt x="74" y="30"/>
                      <a:pt x="74" y="30"/>
                      <a:pt x="74" y="30"/>
                    </a:cubicBezTo>
                    <a:cubicBezTo>
                      <a:pt x="74" y="30"/>
                      <a:pt x="73" y="30"/>
                      <a:pt x="73" y="30"/>
                    </a:cubicBezTo>
                    <a:cubicBezTo>
                      <a:pt x="73" y="30"/>
                      <a:pt x="73" y="30"/>
                      <a:pt x="73" y="30"/>
                    </a:cubicBezTo>
                    <a:cubicBezTo>
                      <a:pt x="73" y="30"/>
                      <a:pt x="73" y="30"/>
                      <a:pt x="73" y="30"/>
                    </a:cubicBezTo>
                    <a:cubicBezTo>
                      <a:pt x="73" y="30"/>
                      <a:pt x="73" y="30"/>
                      <a:pt x="72" y="30"/>
                    </a:cubicBezTo>
                    <a:cubicBezTo>
                      <a:pt x="72" y="30"/>
                      <a:pt x="72" y="30"/>
                      <a:pt x="72" y="30"/>
                    </a:cubicBezTo>
                    <a:cubicBezTo>
                      <a:pt x="72" y="30"/>
                      <a:pt x="72" y="30"/>
                      <a:pt x="72" y="30"/>
                    </a:cubicBezTo>
                    <a:cubicBezTo>
                      <a:pt x="72" y="30"/>
                      <a:pt x="72" y="30"/>
                      <a:pt x="72" y="30"/>
                    </a:cubicBezTo>
                    <a:cubicBezTo>
                      <a:pt x="72" y="30"/>
                      <a:pt x="72" y="30"/>
                      <a:pt x="72" y="31"/>
                    </a:cubicBezTo>
                    <a:cubicBezTo>
                      <a:pt x="71" y="31"/>
                      <a:pt x="71" y="31"/>
                      <a:pt x="71" y="32"/>
                    </a:cubicBezTo>
                    <a:cubicBezTo>
                      <a:pt x="71" y="32"/>
                      <a:pt x="71" y="32"/>
                      <a:pt x="71" y="32"/>
                    </a:cubicBezTo>
                    <a:cubicBezTo>
                      <a:pt x="71" y="32"/>
                      <a:pt x="71" y="33"/>
                      <a:pt x="71" y="33"/>
                    </a:cubicBezTo>
                    <a:cubicBezTo>
                      <a:pt x="71" y="33"/>
                      <a:pt x="71" y="33"/>
                      <a:pt x="71" y="33"/>
                    </a:cubicBezTo>
                    <a:cubicBezTo>
                      <a:pt x="71" y="33"/>
                      <a:pt x="71" y="33"/>
                      <a:pt x="71" y="33"/>
                    </a:cubicBezTo>
                    <a:cubicBezTo>
                      <a:pt x="71" y="34"/>
                      <a:pt x="71" y="34"/>
                      <a:pt x="71" y="34"/>
                    </a:cubicBezTo>
                    <a:cubicBezTo>
                      <a:pt x="71" y="34"/>
                      <a:pt x="71" y="34"/>
                      <a:pt x="70" y="35"/>
                    </a:cubicBezTo>
                    <a:cubicBezTo>
                      <a:pt x="70" y="35"/>
                      <a:pt x="70" y="35"/>
                      <a:pt x="70" y="35"/>
                    </a:cubicBezTo>
                    <a:cubicBezTo>
                      <a:pt x="70" y="35"/>
                      <a:pt x="70" y="35"/>
                      <a:pt x="70" y="35"/>
                    </a:cubicBezTo>
                    <a:cubicBezTo>
                      <a:pt x="70" y="35"/>
                      <a:pt x="70" y="35"/>
                      <a:pt x="70" y="35"/>
                    </a:cubicBezTo>
                    <a:cubicBezTo>
                      <a:pt x="70" y="35"/>
                      <a:pt x="70" y="35"/>
                      <a:pt x="70" y="36"/>
                    </a:cubicBezTo>
                    <a:cubicBezTo>
                      <a:pt x="70" y="36"/>
                      <a:pt x="70" y="36"/>
                      <a:pt x="69" y="36"/>
                    </a:cubicBezTo>
                    <a:cubicBezTo>
                      <a:pt x="69" y="36"/>
                      <a:pt x="69" y="36"/>
                      <a:pt x="69" y="36"/>
                    </a:cubicBezTo>
                    <a:cubicBezTo>
                      <a:pt x="69" y="36"/>
                      <a:pt x="69" y="36"/>
                      <a:pt x="69" y="36"/>
                    </a:cubicBezTo>
                    <a:cubicBezTo>
                      <a:pt x="69" y="38"/>
                      <a:pt x="69" y="38"/>
                      <a:pt x="69" y="38"/>
                    </a:cubicBezTo>
                    <a:cubicBezTo>
                      <a:pt x="69" y="38"/>
                      <a:pt x="69" y="38"/>
                      <a:pt x="69" y="38"/>
                    </a:cubicBezTo>
                    <a:cubicBezTo>
                      <a:pt x="69" y="38"/>
                      <a:pt x="69" y="38"/>
                      <a:pt x="69" y="38"/>
                    </a:cubicBezTo>
                    <a:cubicBezTo>
                      <a:pt x="69" y="39"/>
                      <a:pt x="69" y="39"/>
                      <a:pt x="69" y="39"/>
                    </a:cubicBezTo>
                    <a:cubicBezTo>
                      <a:pt x="69" y="39"/>
                      <a:pt x="69" y="39"/>
                      <a:pt x="70" y="39"/>
                    </a:cubicBezTo>
                    <a:cubicBezTo>
                      <a:pt x="70" y="39"/>
                      <a:pt x="70" y="39"/>
                      <a:pt x="70" y="39"/>
                    </a:cubicBezTo>
                    <a:cubicBezTo>
                      <a:pt x="70" y="39"/>
                      <a:pt x="70" y="39"/>
                      <a:pt x="70" y="39"/>
                    </a:cubicBezTo>
                    <a:cubicBezTo>
                      <a:pt x="70" y="39"/>
                      <a:pt x="70" y="39"/>
                      <a:pt x="70" y="39"/>
                    </a:cubicBezTo>
                    <a:cubicBezTo>
                      <a:pt x="70" y="39"/>
                      <a:pt x="70" y="39"/>
                      <a:pt x="70" y="40"/>
                    </a:cubicBezTo>
                    <a:cubicBezTo>
                      <a:pt x="70" y="40"/>
                      <a:pt x="70" y="40"/>
                      <a:pt x="70" y="40"/>
                    </a:cubicBezTo>
                    <a:cubicBezTo>
                      <a:pt x="70" y="40"/>
                      <a:pt x="70" y="40"/>
                      <a:pt x="70" y="40"/>
                    </a:cubicBezTo>
                    <a:cubicBezTo>
                      <a:pt x="70" y="40"/>
                      <a:pt x="70" y="40"/>
                      <a:pt x="70" y="41"/>
                    </a:cubicBezTo>
                    <a:cubicBezTo>
                      <a:pt x="70" y="41"/>
                      <a:pt x="70" y="41"/>
                      <a:pt x="70" y="41"/>
                    </a:cubicBezTo>
                    <a:cubicBezTo>
                      <a:pt x="70" y="41"/>
                      <a:pt x="70" y="42"/>
                      <a:pt x="70" y="42"/>
                    </a:cubicBezTo>
                    <a:cubicBezTo>
                      <a:pt x="70" y="42"/>
                      <a:pt x="70" y="42"/>
                      <a:pt x="70" y="42"/>
                    </a:cubicBezTo>
                    <a:cubicBezTo>
                      <a:pt x="70" y="43"/>
                      <a:pt x="69" y="43"/>
                      <a:pt x="69" y="43"/>
                    </a:cubicBezTo>
                    <a:cubicBezTo>
                      <a:pt x="69" y="44"/>
                      <a:pt x="69" y="44"/>
                      <a:pt x="69" y="44"/>
                    </a:cubicBezTo>
                    <a:cubicBezTo>
                      <a:pt x="70" y="44"/>
                      <a:pt x="70" y="44"/>
                      <a:pt x="70" y="44"/>
                    </a:cubicBezTo>
                    <a:cubicBezTo>
                      <a:pt x="70" y="44"/>
                      <a:pt x="70" y="44"/>
                      <a:pt x="70" y="44"/>
                    </a:cubicBezTo>
                    <a:cubicBezTo>
                      <a:pt x="70" y="44"/>
                      <a:pt x="70" y="44"/>
                      <a:pt x="70" y="44"/>
                    </a:cubicBezTo>
                    <a:cubicBezTo>
                      <a:pt x="70" y="44"/>
                      <a:pt x="70" y="44"/>
                      <a:pt x="70" y="44"/>
                    </a:cubicBezTo>
                    <a:cubicBezTo>
                      <a:pt x="70" y="44"/>
                      <a:pt x="70" y="44"/>
                      <a:pt x="70" y="44"/>
                    </a:cubicBezTo>
                    <a:cubicBezTo>
                      <a:pt x="70" y="44"/>
                      <a:pt x="70" y="44"/>
                      <a:pt x="70" y="45"/>
                    </a:cubicBezTo>
                    <a:cubicBezTo>
                      <a:pt x="70" y="45"/>
                      <a:pt x="70" y="45"/>
                      <a:pt x="70" y="45"/>
                    </a:cubicBezTo>
                    <a:cubicBezTo>
                      <a:pt x="70" y="45"/>
                      <a:pt x="70" y="45"/>
                      <a:pt x="71" y="45"/>
                    </a:cubicBezTo>
                    <a:cubicBezTo>
                      <a:pt x="71" y="46"/>
                      <a:pt x="71" y="46"/>
                      <a:pt x="71" y="46"/>
                    </a:cubicBezTo>
                    <a:cubicBezTo>
                      <a:pt x="71" y="46"/>
                      <a:pt x="71" y="46"/>
                      <a:pt x="71" y="46"/>
                    </a:cubicBezTo>
                    <a:cubicBezTo>
                      <a:pt x="71" y="46"/>
                      <a:pt x="71" y="46"/>
                      <a:pt x="71" y="47"/>
                    </a:cubicBezTo>
                    <a:cubicBezTo>
                      <a:pt x="72" y="47"/>
                      <a:pt x="72" y="47"/>
                      <a:pt x="72" y="47"/>
                    </a:cubicBezTo>
                    <a:cubicBezTo>
                      <a:pt x="72" y="47"/>
                      <a:pt x="72" y="47"/>
                      <a:pt x="72" y="47"/>
                    </a:cubicBezTo>
                    <a:cubicBezTo>
                      <a:pt x="73" y="48"/>
                      <a:pt x="73" y="48"/>
                      <a:pt x="73" y="49"/>
                    </a:cubicBezTo>
                    <a:cubicBezTo>
                      <a:pt x="73" y="49"/>
                      <a:pt x="73" y="49"/>
                      <a:pt x="73" y="49"/>
                    </a:cubicBezTo>
                    <a:cubicBezTo>
                      <a:pt x="73" y="49"/>
                      <a:pt x="73" y="50"/>
                      <a:pt x="73" y="50"/>
                    </a:cubicBezTo>
                    <a:cubicBezTo>
                      <a:pt x="74" y="50"/>
                      <a:pt x="74" y="50"/>
                      <a:pt x="74" y="50"/>
                    </a:cubicBezTo>
                    <a:cubicBezTo>
                      <a:pt x="74" y="50"/>
                      <a:pt x="74" y="50"/>
                      <a:pt x="74" y="50"/>
                    </a:cubicBezTo>
                    <a:cubicBezTo>
                      <a:pt x="74" y="50"/>
                      <a:pt x="74" y="50"/>
                      <a:pt x="74" y="50"/>
                    </a:cubicBezTo>
                    <a:cubicBezTo>
                      <a:pt x="74" y="51"/>
                      <a:pt x="74" y="51"/>
                      <a:pt x="74" y="51"/>
                    </a:cubicBezTo>
                    <a:cubicBezTo>
                      <a:pt x="74" y="51"/>
                      <a:pt x="74" y="51"/>
                      <a:pt x="74" y="51"/>
                    </a:cubicBezTo>
                    <a:cubicBezTo>
                      <a:pt x="75" y="51"/>
                      <a:pt x="75" y="51"/>
                      <a:pt x="75" y="51"/>
                    </a:cubicBezTo>
                    <a:cubicBezTo>
                      <a:pt x="75" y="51"/>
                      <a:pt x="76" y="51"/>
                      <a:pt x="76" y="51"/>
                    </a:cubicBezTo>
                    <a:cubicBezTo>
                      <a:pt x="76" y="51"/>
                      <a:pt x="76" y="51"/>
                      <a:pt x="76" y="51"/>
                    </a:cubicBezTo>
                    <a:cubicBezTo>
                      <a:pt x="76" y="51"/>
                      <a:pt x="76" y="51"/>
                      <a:pt x="76" y="51"/>
                    </a:cubicBezTo>
                    <a:cubicBezTo>
                      <a:pt x="76" y="51"/>
                      <a:pt x="76" y="51"/>
                      <a:pt x="76" y="51"/>
                    </a:cubicBezTo>
                    <a:cubicBezTo>
                      <a:pt x="76" y="51"/>
                      <a:pt x="77" y="51"/>
                      <a:pt x="77" y="51"/>
                    </a:cubicBezTo>
                    <a:cubicBezTo>
                      <a:pt x="77" y="51"/>
                      <a:pt x="77" y="51"/>
                      <a:pt x="77" y="51"/>
                    </a:cubicBezTo>
                    <a:cubicBezTo>
                      <a:pt x="77" y="52"/>
                      <a:pt x="77" y="52"/>
                      <a:pt x="77" y="52"/>
                    </a:cubicBezTo>
                    <a:cubicBezTo>
                      <a:pt x="77" y="52"/>
                      <a:pt x="77" y="52"/>
                      <a:pt x="77" y="52"/>
                    </a:cubicBezTo>
                    <a:cubicBezTo>
                      <a:pt x="77" y="53"/>
                      <a:pt x="77" y="53"/>
                      <a:pt x="78" y="53"/>
                    </a:cubicBezTo>
                    <a:cubicBezTo>
                      <a:pt x="78" y="53"/>
                      <a:pt x="78" y="53"/>
                      <a:pt x="78" y="53"/>
                    </a:cubicBezTo>
                    <a:cubicBezTo>
                      <a:pt x="78" y="53"/>
                      <a:pt x="79" y="53"/>
                      <a:pt x="79" y="54"/>
                    </a:cubicBezTo>
                    <a:cubicBezTo>
                      <a:pt x="79" y="54"/>
                      <a:pt x="79" y="54"/>
                      <a:pt x="79" y="54"/>
                    </a:cubicBezTo>
                    <a:cubicBezTo>
                      <a:pt x="79" y="54"/>
                      <a:pt x="79" y="54"/>
                      <a:pt x="79" y="54"/>
                    </a:cubicBezTo>
                    <a:cubicBezTo>
                      <a:pt x="80" y="54"/>
                      <a:pt x="80" y="54"/>
                      <a:pt x="80" y="54"/>
                    </a:cubicBezTo>
                    <a:cubicBezTo>
                      <a:pt x="80" y="54"/>
                      <a:pt x="80" y="54"/>
                      <a:pt x="80" y="54"/>
                    </a:cubicBezTo>
                    <a:cubicBezTo>
                      <a:pt x="80" y="54"/>
                      <a:pt x="80" y="53"/>
                      <a:pt x="80" y="53"/>
                    </a:cubicBezTo>
                    <a:cubicBezTo>
                      <a:pt x="80" y="53"/>
                      <a:pt x="80" y="53"/>
                      <a:pt x="80" y="53"/>
                    </a:cubicBezTo>
                    <a:cubicBezTo>
                      <a:pt x="81" y="53"/>
                      <a:pt x="81" y="53"/>
                      <a:pt x="81" y="53"/>
                    </a:cubicBezTo>
                    <a:cubicBezTo>
                      <a:pt x="81" y="53"/>
                      <a:pt x="81" y="53"/>
                      <a:pt x="81" y="53"/>
                    </a:cubicBezTo>
                    <a:cubicBezTo>
                      <a:pt x="81" y="53"/>
                      <a:pt x="81" y="53"/>
                      <a:pt x="81" y="53"/>
                    </a:cubicBezTo>
                    <a:cubicBezTo>
                      <a:pt x="81" y="53"/>
                      <a:pt x="81" y="53"/>
                      <a:pt x="81" y="53"/>
                    </a:cubicBezTo>
                    <a:cubicBezTo>
                      <a:pt x="81" y="53"/>
                      <a:pt x="82" y="53"/>
                      <a:pt x="82" y="53"/>
                    </a:cubicBezTo>
                    <a:cubicBezTo>
                      <a:pt x="82" y="53"/>
                      <a:pt x="82" y="53"/>
                      <a:pt x="82" y="53"/>
                    </a:cubicBezTo>
                    <a:cubicBezTo>
                      <a:pt x="82" y="53"/>
                      <a:pt x="82" y="53"/>
                      <a:pt x="82" y="53"/>
                    </a:cubicBezTo>
                    <a:cubicBezTo>
                      <a:pt x="83" y="53"/>
                      <a:pt x="83" y="53"/>
                      <a:pt x="83" y="53"/>
                    </a:cubicBezTo>
                    <a:cubicBezTo>
                      <a:pt x="83" y="53"/>
                      <a:pt x="83" y="53"/>
                      <a:pt x="83" y="53"/>
                    </a:cubicBezTo>
                    <a:cubicBezTo>
                      <a:pt x="83" y="53"/>
                      <a:pt x="83" y="53"/>
                      <a:pt x="83" y="53"/>
                    </a:cubicBezTo>
                    <a:cubicBezTo>
                      <a:pt x="83" y="54"/>
                      <a:pt x="83" y="54"/>
                      <a:pt x="83" y="54"/>
                    </a:cubicBezTo>
                    <a:cubicBezTo>
                      <a:pt x="83" y="54"/>
                      <a:pt x="84" y="54"/>
                      <a:pt x="84" y="54"/>
                    </a:cubicBezTo>
                    <a:cubicBezTo>
                      <a:pt x="84" y="54"/>
                      <a:pt x="84" y="54"/>
                      <a:pt x="84" y="54"/>
                    </a:cubicBezTo>
                    <a:cubicBezTo>
                      <a:pt x="84" y="54"/>
                      <a:pt x="84" y="54"/>
                      <a:pt x="85" y="54"/>
                    </a:cubicBezTo>
                    <a:cubicBezTo>
                      <a:pt x="85" y="54"/>
                      <a:pt x="85" y="54"/>
                      <a:pt x="85" y="54"/>
                    </a:cubicBezTo>
                    <a:cubicBezTo>
                      <a:pt x="85" y="54"/>
                      <a:pt x="85" y="54"/>
                      <a:pt x="85" y="54"/>
                    </a:cubicBezTo>
                    <a:cubicBezTo>
                      <a:pt x="85" y="54"/>
                      <a:pt x="85" y="54"/>
                      <a:pt x="85" y="54"/>
                    </a:cubicBezTo>
                    <a:cubicBezTo>
                      <a:pt x="86" y="54"/>
                      <a:pt x="86" y="53"/>
                      <a:pt x="86" y="53"/>
                    </a:cubicBezTo>
                    <a:cubicBezTo>
                      <a:pt x="86" y="53"/>
                      <a:pt x="86" y="53"/>
                      <a:pt x="86" y="53"/>
                    </a:cubicBezTo>
                    <a:cubicBezTo>
                      <a:pt x="86" y="54"/>
                      <a:pt x="86" y="54"/>
                      <a:pt x="86" y="54"/>
                    </a:cubicBezTo>
                    <a:cubicBezTo>
                      <a:pt x="86" y="53"/>
                      <a:pt x="86" y="53"/>
                      <a:pt x="86" y="53"/>
                    </a:cubicBezTo>
                    <a:cubicBezTo>
                      <a:pt x="86" y="53"/>
                      <a:pt x="86" y="53"/>
                      <a:pt x="86" y="52"/>
                    </a:cubicBezTo>
                    <a:cubicBezTo>
                      <a:pt x="86" y="52"/>
                      <a:pt x="86" y="52"/>
                      <a:pt x="87" y="52"/>
                    </a:cubicBezTo>
                    <a:cubicBezTo>
                      <a:pt x="87" y="52"/>
                      <a:pt x="87" y="52"/>
                      <a:pt x="87" y="52"/>
                    </a:cubicBezTo>
                    <a:cubicBezTo>
                      <a:pt x="87" y="52"/>
                      <a:pt x="87" y="52"/>
                      <a:pt x="87" y="52"/>
                    </a:cubicBezTo>
                    <a:cubicBezTo>
                      <a:pt x="87" y="52"/>
                      <a:pt x="87" y="52"/>
                      <a:pt x="87" y="52"/>
                    </a:cubicBezTo>
                    <a:cubicBezTo>
                      <a:pt x="89" y="52"/>
                      <a:pt x="89" y="52"/>
                      <a:pt x="89" y="52"/>
                    </a:cubicBezTo>
                    <a:cubicBezTo>
                      <a:pt x="89" y="52"/>
                      <a:pt x="89" y="52"/>
                      <a:pt x="89" y="53"/>
                    </a:cubicBezTo>
                    <a:cubicBezTo>
                      <a:pt x="89" y="53"/>
                      <a:pt x="90" y="53"/>
                      <a:pt x="90" y="53"/>
                    </a:cubicBezTo>
                    <a:cubicBezTo>
                      <a:pt x="90" y="53"/>
                      <a:pt x="90" y="53"/>
                      <a:pt x="90" y="53"/>
                    </a:cubicBezTo>
                    <a:cubicBezTo>
                      <a:pt x="90" y="53"/>
                      <a:pt x="90" y="53"/>
                      <a:pt x="90" y="53"/>
                    </a:cubicBezTo>
                    <a:cubicBezTo>
                      <a:pt x="90" y="53"/>
                      <a:pt x="91" y="53"/>
                      <a:pt x="91" y="53"/>
                    </a:cubicBezTo>
                    <a:cubicBezTo>
                      <a:pt x="91" y="53"/>
                      <a:pt x="91" y="53"/>
                      <a:pt x="91" y="53"/>
                    </a:cubicBezTo>
                    <a:cubicBezTo>
                      <a:pt x="90" y="53"/>
                      <a:pt x="90" y="53"/>
                      <a:pt x="90" y="53"/>
                    </a:cubicBezTo>
                    <a:cubicBezTo>
                      <a:pt x="91" y="53"/>
                      <a:pt x="91" y="53"/>
                      <a:pt x="91" y="53"/>
                    </a:cubicBezTo>
                    <a:cubicBezTo>
                      <a:pt x="91" y="53"/>
                      <a:pt x="91" y="53"/>
                      <a:pt x="91" y="53"/>
                    </a:cubicBezTo>
                    <a:cubicBezTo>
                      <a:pt x="91" y="53"/>
                      <a:pt x="91" y="53"/>
                      <a:pt x="92" y="53"/>
                    </a:cubicBezTo>
                    <a:cubicBezTo>
                      <a:pt x="92" y="53"/>
                      <a:pt x="92" y="54"/>
                      <a:pt x="92" y="54"/>
                    </a:cubicBezTo>
                    <a:cubicBezTo>
                      <a:pt x="92" y="54"/>
                      <a:pt x="92" y="54"/>
                      <a:pt x="92" y="54"/>
                    </a:cubicBezTo>
                    <a:cubicBezTo>
                      <a:pt x="92" y="54"/>
                      <a:pt x="92" y="54"/>
                      <a:pt x="92" y="54"/>
                    </a:cubicBezTo>
                    <a:cubicBezTo>
                      <a:pt x="92" y="54"/>
                      <a:pt x="92" y="54"/>
                      <a:pt x="92" y="54"/>
                    </a:cubicBezTo>
                    <a:cubicBezTo>
                      <a:pt x="93" y="54"/>
                      <a:pt x="93" y="54"/>
                      <a:pt x="93" y="54"/>
                    </a:cubicBezTo>
                    <a:cubicBezTo>
                      <a:pt x="93" y="54"/>
                      <a:pt x="93" y="54"/>
                      <a:pt x="94" y="55"/>
                    </a:cubicBezTo>
                    <a:cubicBezTo>
                      <a:pt x="94" y="55"/>
                      <a:pt x="94" y="55"/>
                      <a:pt x="94" y="56"/>
                    </a:cubicBezTo>
                    <a:cubicBezTo>
                      <a:pt x="94" y="56"/>
                      <a:pt x="94" y="56"/>
                      <a:pt x="94" y="57"/>
                    </a:cubicBezTo>
                    <a:cubicBezTo>
                      <a:pt x="94" y="57"/>
                      <a:pt x="94" y="57"/>
                      <a:pt x="94" y="57"/>
                    </a:cubicBezTo>
                    <a:cubicBezTo>
                      <a:pt x="94" y="57"/>
                      <a:pt x="94" y="57"/>
                      <a:pt x="94" y="57"/>
                    </a:cubicBezTo>
                    <a:cubicBezTo>
                      <a:pt x="94" y="57"/>
                      <a:pt x="94" y="57"/>
                      <a:pt x="94" y="57"/>
                    </a:cubicBezTo>
                    <a:cubicBezTo>
                      <a:pt x="94" y="57"/>
                      <a:pt x="94" y="57"/>
                      <a:pt x="93" y="57"/>
                    </a:cubicBezTo>
                    <a:cubicBezTo>
                      <a:pt x="93" y="57"/>
                      <a:pt x="93" y="57"/>
                      <a:pt x="93" y="57"/>
                    </a:cubicBezTo>
                    <a:cubicBezTo>
                      <a:pt x="93" y="58"/>
                      <a:pt x="93" y="58"/>
                      <a:pt x="93" y="58"/>
                    </a:cubicBezTo>
                    <a:cubicBezTo>
                      <a:pt x="93" y="59"/>
                      <a:pt x="93" y="59"/>
                      <a:pt x="93" y="59"/>
                    </a:cubicBezTo>
                    <a:cubicBezTo>
                      <a:pt x="93" y="59"/>
                      <a:pt x="93" y="59"/>
                      <a:pt x="93" y="59"/>
                    </a:cubicBezTo>
                    <a:cubicBezTo>
                      <a:pt x="93" y="59"/>
                      <a:pt x="94" y="59"/>
                      <a:pt x="94" y="59"/>
                    </a:cubicBezTo>
                    <a:cubicBezTo>
                      <a:pt x="94" y="59"/>
                      <a:pt x="94" y="59"/>
                      <a:pt x="94" y="59"/>
                    </a:cubicBezTo>
                    <a:cubicBezTo>
                      <a:pt x="94" y="59"/>
                      <a:pt x="94" y="59"/>
                      <a:pt x="94" y="59"/>
                    </a:cubicBezTo>
                    <a:cubicBezTo>
                      <a:pt x="94" y="59"/>
                      <a:pt x="94" y="59"/>
                      <a:pt x="94" y="59"/>
                    </a:cubicBezTo>
                    <a:cubicBezTo>
                      <a:pt x="94" y="59"/>
                      <a:pt x="94" y="60"/>
                      <a:pt x="94" y="60"/>
                    </a:cubicBezTo>
                    <a:cubicBezTo>
                      <a:pt x="94" y="60"/>
                      <a:pt x="94" y="60"/>
                      <a:pt x="94" y="60"/>
                    </a:cubicBezTo>
                    <a:cubicBezTo>
                      <a:pt x="94" y="60"/>
                      <a:pt x="94" y="60"/>
                      <a:pt x="95" y="60"/>
                    </a:cubicBezTo>
                    <a:cubicBezTo>
                      <a:pt x="95" y="60"/>
                      <a:pt x="95" y="61"/>
                      <a:pt x="95" y="61"/>
                    </a:cubicBezTo>
                    <a:cubicBezTo>
                      <a:pt x="95" y="61"/>
                      <a:pt x="95" y="61"/>
                      <a:pt x="95" y="62"/>
                    </a:cubicBezTo>
                    <a:cubicBezTo>
                      <a:pt x="95" y="62"/>
                      <a:pt x="95" y="62"/>
                      <a:pt x="95" y="62"/>
                    </a:cubicBezTo>
                    <a:cubicBezTo>
                      <a:pt x="95" y="62"/>
                      <a:pt x="95" y="62"/>
                      <a:pt x="95" y="62"/>
                    </a:cubicBezTo>
                    <a:cubicBezTo>
                      <a:pt x="95" y="62"/>
                      <a:pt x="95" y="63"/>
                      <a:pt x="96" y="63"/>
                    </a:cubicBezTo>
                    <a:cubicBezTo>
                      <a:pt x="96" y="63"/>
                      <a:pt x="96" y="63"/>
                      <a:pt x="96" y="63"/>
                    </a:cubicBezTo>
                    <a:cubicBezTo>
                      <a:pt x="96" y="63"/>
                      <a:pt x="96" y="63"/>
                      <a:pt x="96" y="63"/>
                    </a:cubicBezTo>
                    <a:cubicBezTo>
                      <a:pt x="96" y="63"/>
                      <a:pt x="96" y="64"/>
                      <a:pt x="96" y="64"/>
                    </a:cubicBezTo>
                    <a:cubicBezTo>
                      <a:pt x="96" y="64"/>
                      <a:pt x="96" y="64"/>
                      <a:pt x="96" y="64"/>
                    </a:cubicBezTo>
                    <a:cubicBezTo>
                      <a:pt x="96" y="64"/>
                      <a:pt x="96" y="64"/>
                      <a:pt x="96" y="64"/>
                    </a:cubicBezTo>
                    <a:cubicBezTo>
                      <a:pt x="96" y="65"/>
                      <a:pt x="96" y="65"/>
                      <a:pt x="96" y="65"/>
                    </a:cubicBezTo>
                    <a:cubicBezTo>
                      <a:pt x="96" y="65"/>
                      <a:pt x="96" y="65"/>
                      <a:pt x="96" y="65"/>
                    </a:cubicBezTo>
                    <a:cubicBezTo>
                      <a:pt x="97" y="65"/>
                      <a:pt x="97" y="65"/>
                      <a:pt x="97" y="65"/>
                    </a:cubicBezTo>
                    <a:cubicBezTo>
                      <a:pt x="97" y="65"/>
                      <a:pt x="97" y="65"/>
                      <a:pt x="97" y="65"/>
                    </a:cubicBezTo>
                    <a:cubicBezTo>
                      <a:pt x="97" y="65"/>
                      <a:pt x="97" y="65"/>
                      <a:pt x="97" y="65"/>
                    </a:cubicBezTo>
                    <a:cubicBezTo>
                      <a:pt x="97" y="65"/>
                      <a:pt x="97" y="65"/>
                      <a:pt x="97" y="65"/>
                    </a:cubicBezTo>
                    <a:cubicBezTo>
                      <a:pt x="97" y="66"/>
                      <a:pt x="97" y="66"/>
                      <a:pt x="97" y="66"/>
                    </a:cubicBezTo>
                    <a:cubicBezTo>
                      <a:pt x="97" y="66"/>
                      <a:pt x="97" y="66"/>
                      <a:pt x="97" y="66"/>
                    </a:cubicBezTo>
                    <a:cubicBezTo>
                      <a:pt x="97" y="67"/>
                      <a:pt x="97" y="67"/>
                      <a:pt x="97" y="67"/>
                    </a:cubicBezTo>
                    <a:cubicBezTo>
                      <a:pt x="97" y="67"/>
                      <a:pt x="97" y="67"/>
                      <a:pt x="97" y="67"/>
                    </a:cubicBezTo>
                    <a:cubicBezTo>
                      <a:pt x="96" y="67"/>
                      <a:pt x="96" y="67"/>
                      <a:pt x="96" y="67"/>
                    </a:cubicBezTo>
                    <a:cubicBezTo>
                      <a:pt x="96" y="69"/>
                      <a:pt x="96" y="69"/>
                      <a:pt x="96" y="69"/>
                    </a:cubicBezTo>
                    <a:cubicBezTo>
                      <a:pt x="96" y="69"/>
                      <a:pt x="96" y="69"/>
                      <a:pt x="96" y="69"/>
                    </a:cubicBezTo>
                    <a:cubicBezTo>
                      <a:pt x="97" y="69"/>
                      <a:pt x="97" y="69"/>
                      <a:pt x="97" y="69"/>
                    </a:cubicBezTo>
                    <a:cubicBezTo>
                      <a:pt x="97" y="69"/>
                      <a:pt x="97" y="69"/>
                      <a:pt x="97" y="69"/>
                    </a:cubicBezTo>
                    <a:cubicBezTo>
                      <a:pt x="97" y="69"/>
                      <a:pt x="97" y="70"/>
                      <a:pt x="97" y="70"/>
                    </a:cubicBezTo>
                    <a:cubicBezTo>
                      <a:pt x="97" y="70"/>
                      <a:pt x="97" y="70"/>
                      <a:pt x="97" y="70"/>
                    </a:cubicBezTo>
                    <a:cubicBezTo>
                      <a:pt x="97" y="70"/>
                      <a:pt x="96" y="70"/>
                      <a:pt x="96" y="70"/>
                    </a:cubicBezTo>
                    <a:cubicBezTo>
                      <a:pt x="96" y="70"/>
                      <a:pt x="96" y="70"/>
                      <a:pt x="96" y="71"/>
                    </a:cubicBezTo>
                    <a:cubicBezTo>
                      <a:pt x="96" y="71"/>
                      <a:pt x="96" y="71"/>
                      <a:pt x="96" y="71"/>
                    </a:cubicBezTo>
                    <a:cubicBezTo>
                      <a:pt x="96" y="71"/>
                      <a:pt x="96" y="71"/>
                      <a:pt x="96" y="71"/>
                    </a:cubicBezTo>
                    <a:cubicBezTo>
                      <a:pt x="96" y="71"/>
                      <a:pt x="96" y="71"/>
                      <a:pt x="96" y="71"/>
                    </a:cubicBezTo>
                    <a:cubicBezTo>
                      <a:pt x="95" y="71"/>
                      <a:pt x="95" y="71"/>
                      <a:pt x="95" y="71"/>
                    </a:cubicBezTo>
                    <a:cubicBezTo>
                      <a:pt x="95" y="73"/>
                      <a:pt x="95" y="73"/>
                      <a:pt x="95" y="73"/>
                    </a:cubicBezTo>
                    <a:cubicBezTo>
                      <a:pt x="95" y="73"/>
                      <a:pt x="95" y="73"/>
                      <a:pt x="95" y="73"/>
                    </a:cubicBezTo>
                    <a:cubicBezTo>
                      <a:pt x="95" y="73"/>
                      <a:pt x="95" y="73"/>
                      <a:pt x="95" y="73"/>
                    </a:cubicBezTo>
                    <a:cubicBezTo>
                      <a:pt x="95" y="73"/>
                      <a:pt x="95" y="73"/>
                      <a:pt x="95" y="73"/>
                    </a:cubicBezTo>
                    <a:cubicBezTo>
                      <a:pt x="95" y="74"/>
                      <a:pt x="95" y="74"/>
                      <a:pt x="95" y="74"/>
                    </a:cubicBezTo>
                    <a:cubicBezTo>
                      <a:pt x="95" y="74"/>
                      <a:pt x="95" y="74"/>
                      <a:pt x="94" y="74"/>
                    </a:cubicBezTo>
                    <a:cubicBezTo>
                      <a:pt x="94" y="74"/>
                      <a:pt x="94" y="74"/>
                      <a:pt x="94" y="75"/>
                    </a:cubicBezTo>
                    <a:cubicBezTo>
                      <a:pt x="94" y="75"/>
                      <a:pt x="94" y="75"/>
                      <a:pt x="94" y="75"/>
                    </a:cubicBezTo>
                    <a:cubicBezTo>
                      <a:pt x="94" y="75"/>
                      <a:pt x="94" y="75"/>
                      <a:pt x="94" y="75"/>
                    </a:cubicBezTo>
                    <a:cubicBezTo>
                      <a:pt x="94" y="75"/>
                      <a:pt x="94" y="75"/>
                      <a:pt x="94" y="75"/>
                    </a:cubicBezTo>
                    <a:cubicBezTo>
                      <a:pt x="94" y="75"/>
                      <a:pt x="94" y="75"/>
                      <a:pt x="94" y="75"/>
                    </a:cubicBezTo>
                    <a:cubicBezTo>
                      <a:pt x="94" y="80"/>
                      <a:pt x="94" y="80"/>
                      <a:pt x="94" y="80"/>
                    </a:cubicBezTo>
                    <a:cubicBezTo>
                      <a:pt x="94" y="80"/>
                      <a:pt x="94" y="80"/>
                      <a:pt x="94" y="80"/>
                    </a:cubicBezTo>
                    <a:cubicBezTo>
                      <a:pt x="94" y="80"/>
                      <a:pt x="94" y="80"/>
                      <a:pt x="94" y="80"/>
                    </a:cubicBezTo>
                    <a:cubicBezTo>
                      <a:pt x="94" y="80"/>
                      <a:pt x="94" y="80"/>
                      <a:pt x="94" y="80"/>
                    </a:cubicBezTo>
                    <a:cubicBezTo>
                      <a:pt x="94" y="80"/>
                      <a:pt x="94" y="80"/>
                      <a:pt x="94" y="80"/>
                    </a:cubicBezTo>
                    <a:cubicBezTo>
                      <a:pt x="94" y="80"/>
                      <a:pt x="94" y="80"/>
                      <a:pt x="94" y="80"/>
                    </a:cubicBezTo>
                    <a:cubicBezTo>
                      <a:pt x="94" y="80"/>
                      <a:pt x="94" y="80"/>
                      <a:pt x="94" y="80"/>
                    </a:cubicBezTo>
                    <a:cubicBezTo>
                      <a:pt x="94" y="81"/>
                      <a:pt x="94" y="81"/>
                      <a:pt x="95" y="81"/>
                    </a:cubicBezTo>
                    <a:cubicBezTo>
                      <a:pt x="95" y="81"/>
                      <a:pt x="95" y="81"/>
                      <a:pt x="95" y="81"/>
                    </a:cubicBezTo>
                    <a:cubicBezTo>
                      <a:pt x="95" y="81"/>
                      <a:pt x="95" y="81"/>
                      <a:pt x="95" y="81"/>
                    </a:cubicBezTo>
                    <a:cubicBezTo>
                      <a:pt x="95" y="81"/>
                      <a:pt x="95" y="81"/>
                      <a:pt x="95" y="81"/>
                    </a:cubicBezTo>
                    <a:cubicBezTo>
                      <a:pt x="95" y="81"/>
                      <a:pt x="95" y="81"/>
                      <a:pt x="95" y="81"/>
                    </a:cubicBezTo>
                    <a:cubicBezTo>
                      <a:pt x="95" y="81"/>
                      <a:pt x="95" y="81"/>
                      <a:pt x="95" y="81"/>
                    </a:cubicBezTo>
                    <a:cubicBezTo>
                      <a:pt x="95" y="81"/>
                      <a:pt x="95" y="81"/>
                      <a:pt x="95" y="81"/>
                    </a:cubicBezTo>
                    <a:cubicBezTo>
                      <a:pt x="95" y="82"/>
                      <a:pt x="95" y="82"/>
                      <a:pt x="95" y="82"/>
                    </a:cubicBezTo>
                    <a:cubicBezTo>
                      <a:pt x="95" y="82"/>
                      <a:pt x="95" y="82"/>
                      <a:pt x="95" y="82"/>
                    </a:cubicBezTo>
                    <a:cubicBezTo>
                      <a:pt x="94" y="82"/>
                      <a:pt x="94" y="82"/>
                      <a:pt x="94" y="82"/>
                    </a:cubicBezTo>
                    <a:cubicBezTo>
                      <a:pt x="94" y="87"/>
                      <a:pt x="94" y="87"/>
                      <a:pt x="94" y="87"/>
                    </a:cubicBezTo>
                    <a:cubicBezTo>
                      <a:pt x="94" y="87"/>
                      <a:pt x="94" y="87"/>
                      <a:pt x="94" y="87"/>
                    </a:cubicBezTo>
                    <a:cubicBezTo>
                      <a:pt x="94" y="87"/>
                      <a:pt x="95" y="87"/>
                      <a:pt x="95" y="87"/>
                    </a:cubicBezTo>
                    <a:cubicBezTo>
                      <a:pt x="95" y="87"/>
                      <a:pt x="95" y="88"/>
                      <a:pt x="95" y="88"/>
                    </a:cubicBezTo>
                    <a:cubicBezTo>
                      <a:pt x="95" y="88"/>
                      <a:pt x="95" y="89"/>
                      <a:pt x="95" y="89"/>
                    </a:cubicBezTo>
                    <a:cubicBezTo>
                      <a:pt x="95" y="89"/>
                      <a:pt x="95" y="89"/>
                      <a:pt x="95" y="89"/>
                    </a:cubicBezTo>
                    <a:cubicBezTo>
                      <a:pt x="94" y="90"/>
                      <a:pt x="94" y="90"/>
                      <a:pt x="94" y="90"/>
                    </a:cubicBezTo>
                    <a:cubicBezTo>
                      <a:pt x="94" y="90"/>
                      <a:pt x="94" y="90"/>
                      <a:pt x="94" y="90"/>
                    </a:cubicBezTo>
                    <a:cubicBezTo>
                      <a:pt x="94" y="90"/>
                      <a:pt x="93" y="90"/>
                      <a:pt x="93" y="90"/>
                    </a:cubicBezTo>
                    <a:cubicBezTo>
                      <a:pt x="93" y="90"/>
                      <a:pt x="93" y="91"/>
                      <a:pt x="93" y="91"/>
                    </a:cubicBezTo>
                    <a:cubicBezTo>
                      <a:pt x="93" y="91"/>
                      <a:pt x="93" y="91"/>
                      <a:pt x="93" y="91"/>
                    </a:cubicBezTo>
                    <a:cubicBezTo>
                      <a:pt x="93" y="91"/>
                      <a:pt x="93" y="92"/>
                      <a:pt x="93" y="92"/>
                    </a:cubicBezTo>
                    <a:cubicBezTo>
                      <a:pt x="94" y="92"/>
                      <a:pt x="94" y="92"/>
                      <a:pt x="94" y="92"/>
                    </a:cubicBezTo>
                    <a:cubicBezTo>
                      <a:pt x="94" y="92"/>
                      <a:pt x="94" y="92"/>
                      <a:pt x="94" y="92"/>
                    </a:cubicBezTo>
                    <a:cubicBezTo>
                      <a:pt x="94" y="92"/>
                      <a:pt x="94" y="92"/>
                      <a:pt x="95" y="92"/>
                    </a:cubicBezTo>
                    <a:cubicBezTo>
                      <a:pt x="95" y="92"/>
                      <a:pt x="95" y="92"/>
                      <a:pt x="96" y="92"/>
                    </a:cubicBezTo>
                    <a:cubicBezTo>
                      <a:pt x="96" y="92"/>
                      <a:pt x="96" y="92"/>
                      <a:pt x="96" y="92"/>
                    </a:cubicBezTo>
                    <a:cubicBezTo>
                      <a:pt x="97" y="92"/>
                      <a:pt x="98" y="92"/>
                      <a:pt x="98" y="91"/>
                    </a:cubicBezTo>
                    <a:cubicBezTo>
                      <a:pt x="99" y="91"/>
                      <a:pt x="99" y="91"/>
                      <a:pt x="99" y="91"/>
                    </a:cubicBezTo>
                    <a:cubicBezTo>
                      <a:pt x="99" y="91"/>
                      <a:pt x="99" y="91"/>
                      <a:pt x="99" y="91"/>
                    </a:cubicBezTo>
                    <a:cubicBezTo>
                      <a:pt x="99" y="91"/>
                      <a:pt x="99" y="91"/>
                      <a:pt x="99" y="91"/>
                    </a:cubicBezTo>
                    <a:cubicBezTo>
                      <a:pt x="99" y="91"/>
                      <a:pt x="99" y="91"/>
                      <a:pt x="99" y="91"/>
                    </a:cubicBezTo>
                    <a:cubicBezTo>
                      <a:pt x="99" y="91"/>
                      <a:pt x="100" y="91"/>
                      <a:pt x="100" y="91"/>
                    </a:cubicBezTo>
                    <a:cubicBezTo>
                      <a:pt x="100" y="90"/>
                      <a:pt x="100" y="90"/>
                      <a:pt x="100" y="90"/>
                    </a:cubicBezTo>
                    <a:cubicBezTo>
                      <a:pt x="100" y="90"/>
                      <a:pt x="100" y="90"/>
                      <a:pt x="100" y="90"/>
                    </a:cubicBezTo>
                    <a:cubicBezTo>
                      <a:pt x="100" y="90"/>
                      <a:pt x="100" y="90"/>
                      <a:pt x="100" y="90"/>
                    </a:cubicBezTo>
                    <a:cubicBezTo>
                      <a:pt x="100" y="89"/>
                      <a:pt x="101" y="88"/>
                      <a:pt x="101" y="88"/>
                    </a:cubicBezTo>
                    <a:cubicBezTo>
                      <a:pt x="102" y="88"/>
                      <a:pt x="102" y="88"/>
                      <a:pt x="102" y="88"/>
                    </a:cubicBezTo>
                    <a:cubicBezTo>
                      <a:pt x="102" y="88"/>
                      <a:pt x="103" y="88"/>
                      <a:pt x="103" y="88"/>
                    </a:cubicBezTo>
                    <a:cubicBezTo>
                      <a:pt x="103" y="88"/>
                      <a:pt x="103" y="88"/>
                      <a:pt x="103" y="88"/>
                    </a:cubicBezTo>
                    <a:cubicBezTo>
                      <a:pt x="103" y="88"/>
                      <a:pt x="103" y="88"/>
                      <a:pt x="104" y="88"/>
                    </a:cubicBezTo>
                    <a:cubicBezTo>
                      <a:pt x="104" y="88"/>
                      <a:pt x="104" y="88"/>
                      <a:pt x="104" y="88"/>
                    </a:cubicBezTo>
                    <a:cubicBezTo>
                      <a:pt x="105" y="87"/>
                      <a:pt x="105" y="87"/>
                      <a:pt x="105" y="87"/>
                    </a:cubicBezTo>
                    <a:cubicBezTo>
                      <a:pt x="105" y="87"/>
                      <a:pt x="105" y="86"/>
                      <a:pt x="105" y="86"/>
                    </a:cubicBezTo>
                    <a:cubicBezTo>
                      <a:pt x="105" y="86"/>
                      <a:pt x="105" y="86"/>
                      <a:pt x="105" y="86"/>
                    </a:cubicBezTo>
                    <a:cubicBezTo>
                      <a:pt x="105" y="85"/>
                      <a:pt x="105" y="85"/>
                      <a:pt x="105" y="85"/>
                    </a:cubicBezTo>
                    <a:cubicBezTo>
                      <a:pt x="105" y="85"/>
                      <a:pt x="104" y="85"/>
                      <a:pt x="104" y="85"/>
                    </a:cubicBezTo>
                    <a:cubicBezTo>
                      <a:pt x="104" y="85"/>
                      <a:pt x="104" y="85"/>
                      <a:pt x="104" y="85"/>
                    </a:cubicBezTo>
                    <a:cubicBezTo>
                      <a:pt x="104" y="84"/>
                      <a:pt x="104" y="84"/>
                      <a:pt x="104" y="84"/>
                    </a:cubicBezTo>
                    <a:cubicBezTo>
                      <a:pt x="104" y="84"/>
                      <a:pt x="104" y="84"/>
                      <a:pt x="104" y="84"/>
                    </a:cubicBezTo>
                    <a:cubicBezTo>
                      <a:pt x="105" y="84"/>
                      <a:pt x="105" y="84"/>
                      <a:pt x="105" y="84"/>
                    </a:cubicBezTo>
                    <a:cubicBezTo>
                      <a:pt x="105" y="84"/>
                      <a:pt x="105" y="84"/>
                      <a:pt x="105" y="83"/>
                    </a:cubicBezTo>
                    <a:cubicBezTo>
                      <a:pt x="105" y="83"/>
                      <a:pt x="105" y="83"/>
                      <a:pt x="105" y="83"/>
                    </a:cubicBezTo>
                    <a:cubicBezTo>
                      <a:pt x="105" y="83"/>
                      <a:pt x="105" y="83"/>
                      <a:pt x="105" y="83"/>
                    </a:cubicBezTo>
                    <a:cubicBezTo>
                      <a:pt x="105" y="83"/>
                      <a:pt x="105" y="83"/>
                      <a:pt x="105" y="83"/>
                    </a:cubicBezTo>
                    <a:cubicBezTo>
                      <a:pt x="105" y="84"/>
                      <a:pt x="105" y="84"/>
                      <a:pt x="105" y="84"/>
                    </a:cubicBezTo>
                    <a:cubicBezTo>
                      <a:pt x="105" y="83"/>
                      <a:pt x="105" y="83"/>
                      <a:pt x="105" y="83"/>
                    </a:cubicBezTo>
                    <a:cubicBezTo>
                      <a:pt x="105" y="83"/>
                      <a:pt x="105" y="83"/>
                      <a:pt x="105" y="83"/>
                    </a:cubicBezTo>
                    <a:cubicBezTo>
                      <a:pt x="105" y="83"/>
                      <a:pt x="105" y="83"/>
                      <a:pt x="105" y="83"/>
                    </a:cubicBezTo>
                    <a:cubicBezTo>
                      <a:pt x="105" y="83"/>
                      <a:pt x="105" y="83"/>
                      <a:pt x="105" y="83"/>
                    </a:cubicBezTo>
                    <a:cubicBezTo>
                      <a:pt x="106" y="83"/>
                      <a:pt x="106" y="83"/>
                      <a:pt x="106" y="83"/>
                    </a:cubicBezTo>
                    <a:cubicBezTo>
                      <a:pt x="106" y="83"/>
                      <a:pt x="107" y="82"/>
                      <a:pt x="107" y="82"/>
                    </a:cubicBezTo>
                    <a:cubicBezTo>
                      <a:pt x="107" y="81"/>
                      <a:pt x="107" y="81"/>
                      <a:pt x="107" y="80"/>
                    </a:cubicBezTo>
                    <a:cubicBezTo>
                      <a:pt x="107" y="80"/>
                      <a:pt x="107" y="80"/>
                      <a:pt x="107" y="80"/>
                    </a:cubicBezTo>
                    <a:cubicBezTo>
                      <a:pt x="107" y="80"/>
                      <a:pt x="107" y="79"/>
                      <a:pt x="107" y="79"/>
                    </a:cubicBezTo>
                    <a:cubicBezTo>
                      <a:pt x="107" y="79"/>
                      <a:pt x="107" y="79"/>
                      <a:pt x="107" y="79"/>
                    </a:cubicBezTo>
                    <a:cubicBezTo>
                      <a:pt x="107" y="79"/>
                      <a:pt x="107" y="79"/>
                      <a:pt x="107" y="79"/>
                    </a:cubicBezTo>
                    <a:cubicBezTo>
                      <a:pt x="107" y="79"/>
                      <a:pt x="107" y="79"/>
                      <a:pt x="107" y="79"/>
                    </a:cubicBezTo>
                    <a:cubicBezTo>
                      <a:pt x="107" y="79"/>
                      <a:pt x="107" y="78"/>
                      <a:pt x="107" y="78"/>
                    </a:cubicBezTo>
                    <a:cubicBezTo>
                      <a:pt x="107" y="78"/>
                      <a:pt x="108" y="78"/>
                      <a:pt x="108" y="78"/>
                    </a:cubicBezTo>
                    <a:cubicBezTo>
                      <a:pt x="108" y="78"/>
                      <a:pt x="108" y="78"/>
                      <a:pt x="108" y="78"/>
                    </a:cubicBezTo>
                    <a:cubicBezTo>
                      <a:pt x="108" y="78"/>
                      <a:pt x="108" y="78"/>
                      <a:pt x="108" y="78"/>
                    </a:cubicBezTo>
                    <a:cubicBezTo>
                      <a:pt x="109" y="77"/>
                      <a:pt x="109" y="77"/>
                      <a:pt x="109" y="77"/>
                    </a:cubicBezTo>
                    <a:cubicBezTo>
                      <a:pt x="109" y="77"/>
                      <a:pt x="109" y="76"/>
                      <a:pt x="109" y="76"/>
                    </a:cubicBezTo>
                    <a:cubicBezTo>
                      <a:pt x="109" y="76"/>
                      <a:pt x="109" y="76"/>
                      <a:pt x="109" y="76"/>
                    </a:cubicBezTo>
                    <a:cubicBezTo>
                      <a:pt x="109" y="76"/>
                      <a:pt x="109" y="75"/>
                      <a:pt x="109" y="75"/>
                    </a:cubicBezTo>
                    <a:cubicBezTo>
                      <a:pt x="110" y="75"/>
                      <a:pt x="110" y="74"/>
                      <a:pt x="111" y="74"/>
                    </a:cubicBezTo>
                    <a:cubicBezTo>
                      <a:pt x="111" y="74"/>
                      <a:pt x="111" y="74"/>
                      <a:pt x="111" y="74"/>
                    </a:cubicBezTo>
                    <a:cubicBezTo>
                      <a:pt x="111" y="74"/>
                      <a:pt x="111" y="73"/>
                      <a:pt x="111" y="73"/>
                    </a:cubicBezTo>
                    <a:cubicBezTo>
                      <a:pt x="111" y="73"/>
                      <a:pt x="111" y="72"/>
                      <a:pt x="111" y="72"/>
                    </a:cubicBezTo>
                    <a:cubicBezTo>
                      <a:pt x="111" y="72"/>
                      <a:pt x="111" y="72"/>
                      <a:pt x="111" y="72"/>
                    </a:cubicBezTo>
                    <a:cubicBezTo>
                      <a:pt x="111" y="71"/>
                      <a:pt x="111" y="71"/>
                      <a:pt x="111" y="70"/>
                    </a:cubicBezTo>
                    <a:cubicBezTo>
                      <a:pt x="111" y="70"/>
                      <a:pt x="111" y="70"/>
                      <a:pt x="112" y="69"/>
                    </a:cubicBezTo>
                    <a:cubicBezTo>
                      <a:pt x="112" y="69"/>
                      <a:pt x="112" y="69"/>
                      <a:pt x="112" y="69"/>
                    </a:cubicBezTo>
                    <a:cubicBezTo>
                      <a:pt x="112" y="69"/>
                      <a:pt x="112" y="69"/>
                      <a:pt x="112" y="69"/>
                    </a:cubicBezTo>
                    <a:cubicBezTo>
                      <a:pt x="112" y="68"/>
                      <a:pt x="112" y="68"/>
                      <a:pt x="112" y="68"/>
                    </a:cubicBezTo>
                    <a:cubicBezTo>
                      <a:pt x="112" y="68"/>
                      <a:pt x="112" y="68"/>
                      <a:pt x="112" y="68"/>
                    </a:cubicBezTo>
                    <a:cubicBezTo>
                      <a:pt x="112" y="68"/>
                      <a:pt x="112" y="68"/>
                      <a:pt x="112" y="68"/>
                    </a:cubicBezTo>
                    <a:cubicBezTo>
                      <a:pt x="112" y="68"/>
                      <a:pt x="112" y="68"/>
                      <a:pt x="112" y="68"/>
                    </a:cubicBezTo>
                    <a:cubicBezTo>
                      <a:pt x="112" y="69"/>
                      <a:pt x="112" y="69"/>
                      <a:pt x="112" y="69"/>
                    </a:cubicBezTo>
                    <a:cubicBezTo>
                      <a:pt x="112" y="68"/>
                      <a:pt x="112" y="68"/>
                      <a:pt x="112" y="68"/>
                    </a:cubicBezTo>
                    <a:cubicBezTo>
                      <a:pt x="112" y="67"/>
                      <a:pt x="112" y="66"/>
                      <a:pt x="112" y="65"/>
                    </a:cubicBezTo>
                    <a:cubicBezTo>
                      <a:pt x="112" y="65"/>
                      <a:pt x="112" y="64"/>
                      <a:pt x="112" y="64"/>
                    </a:cubicBezTo>
                    <a:cubicBezTo>
                      <a:pt x="112" y="63"/>
                      <a:pt x="112" y="62"/>
                      <a:pt x="113" y="62"/>
                    </a:cubicBezTo>
                    <a:cubicBezTo>
                      <a:pt x="113" y="61"/>
                      <a:pt x="113" y="61"/>
                      <a:pt x="113" y="61"/>
                    </a:cubicBezTo>
                    <a:cubicBezTo>
                      <a:pt x="113" y="61"/>
                      <a:pt x="113" y="61"/>
                      <a:pt x="113" y="61"/>
                    </a:cubicBezTo>
                    <a:cubicBezTo>
                      <a:pt x="113" y="61"/>
                      <a:pt x="113" y="61"/>
                      <a:pt x="113" y="61"/>
                    </a:cubicBezTo>
                    <a:cubicBezTo>
                      <a:pt x="113" y="61"/>
                      <a:pt x="113" y="61"/>
                      <a:pt x="113" y="61"/>
                    </a:cubicBezTo>
                    <a:cubicBezTo>
                      <a:pt x="113" y="61"/>
                      <a:pt x="113" y="61"/>
                      <a:pt x="113" y="61"/>
                    </a:cubicBezTo>
                    <a:cubicBezTo>
                      <a:pt x="113" y="61"/>
                      <a:pt x="113" y="61"/>
                      <a:pt x="113" y="61"/>
                    </a:cubicBezTo>
                    <a:cubicBezTo>
                      <a:pt x="113" y="60"/>
                      <a:pt x="113" y="60"/>
                      <a:pt x="113" y="60"/>
                    </a:cubicBezTo>
                    <a:cubicBezTo>
                      <a:pt x="113" y="60"/>
                      <a:pt x="113" y="60"/>
                      <a:pt x="113" y="60"/>
                    </a:cubicBezTo>
                    <a:cubicBezTo>
                      <a:pt x="113" y="60"/>
                      <a:pt x="113" y="60"/>
                      <a:pt x="113" y="60"/>
                    </a:cubicBezTo>
                    <a:cubicBezTo>
                      <a:pt x="113" y="60"/>
                      <a:pt x="113" y="60"/>
                      <a:pt x="114" y="60"/>
                    </a:cubicBezTo>
                    <a:cubicBezTo>
                      <a:pt x="114" y="60"/>
                      <a:pt x="114" y="60"/>
                      <a:pt x="114" y="60"/>
                    </a:cubicBezTo>
                    <a:cubicBezTo>
                      <a:pt x="114" y="58"/>
                      <a:pt x="114" y="58"/>
                      <a:pt x="114" y="58"/>
                    </a:cubicBezTo>
                    <a:cubicBezTo>
                      <a:pt x="114" y="58"/>
                      <a:pt x="114" y="58"/>
                      <a:pt x="114" y="57"/>
                    </a:cubicBezTo>
                    <a:cubicBezTo>
                      <a:pt x="114" y="57"/>
                      <a:pt x="114" y="57"/>
                      <a:pt x="114" y="57"/>
                    </a:cubicBezTo>
                    <a:cubicBezTo>
                      <a:pt x="113" y="57"/>
                      <a:pt x="113" y="57"/>
                      <a:pt x="113" y="57"/>
                    </a:cubicBezTo>
                    <a:cubicBezTo>
                      <a:pt x="113" y="57"/>
                      <a:pt x="113" y="56"/>
                      <a:pt x="113" y="56"/>
                    </a:cubicBezTo>
                    <a:cubicBezTo>
                      <a:pt x="113" y="56"/>
                      <a:pt x="113" y="56"/>
                      <a:pt x="113" y="56"/>
                    </a:cubicBezTo>
                    <a:cubicBezTo>
                      <a:pt x="113" y="56"/>
                      <a:pt x="113" y="55"/>
                      <a:pt x="114" y="55"/>
                    </a:cubicBezTo>
                    <a:cubicBezTo>
                      <a:pt x="114" y="55"/>
                      <a:pt x="114" y="55"/>
                      <a:pt x="114" y="55"/>
                    </a:cubicBezTo>
                    <a:cubicBezTo>
                      <a:pt x="114" y="55"/>
                      <a:pt x="114" y="55"/>
                      <a:pt x="114" y="55"/>
                    </a:cubicBezTo>
                    <a:cubicBezTo>
                      <a:pt x="114" y="54"/>
                      <a:pt x="114" y="54"/>
                      <a:pt x="114" y="54"/>
                    </a:cubicBezTo>
                    <a:cubicBezTo>
                      <a:pt x="114" y="54"/>
                      <a:pt x="114" y="54"/>
                      <a:pt x="114" y="54"/>
                    </a:cubicBezTo>
                    <a:cubicBezTo>
                      <a:pt x="114" y="53"/>
                      <a:pt x="114" y="53"/>
                      <a:pt x="114" y="53"/>
                    </a:cubicBezTo>
                    <a:cubicBezTo>
                      <a:pt x="114" y="53"/>
                      <a:pt x="114" y="53"/>
                      <a:pt x="114" y="53"/>
                    </a:cubicBezTo>
                    <a:cubicBezTo>
                      <a:pt x="114" y="52"/>
                      <a:pt x="114" y="52"/>
                      <a:pt x="114" y="52"/>
                    </a:cubicBezTo>
                    <a:cubicBezTo>
                      <a:pt x="114" y="52"/>
                      <a:pt x="114" y="52"/>
                      <a:pt x="114" y="52"/>
                    </a:cubicBezTo>
                    <a:cubicBezTo>
                      <a:pt x="114" y="50"/>
                      <a:pt x="114" y="50"/>
                      <a:pt x="114" y="50"/>
                    </a:cubicBezTo>
                    <a:cubicBezTo>
                      <a:pt x="114" y="50"/>
                      <a:pt x="114" y="50"/>
                      <a:pt x="114" y="50"/>
                    </a:cubicBezTo>
                    <a:cubicBezTo>
                      <a:pt x="114" y="49"/>
                      <a:pt x="115" y="49"/>
                      <a:pt x="114" y="49"/>
                    </a:cubicBezTo>
                    <a:cubicBezTo>
                      <a:pt x="114" y="48"/>
                      <a:pt x="113" y="48"/>
                      <a:pt x="113" y="48"/>
                    </a:cubicBezTo>
                    <a:cubicBezTo>
                      <a:pt x="113" y="47"/>
                      <a:pt x="113" y="47"/>
                      <a:pt x="113" y="47"/>
                    </a:cubicBezTo>
                    <a:cubicBezTo>
                      <a:pt x="113" y="46"/>
                      <a:pt x="113" y="46"/>
                      <a:pt x="113" y="46"/>
                    </a:cubicBezTo>
                    <a:cubicBezTo>
                      <a:pt x="113" y="46"/>
                      <a:pt x="112" y="46"/>
                      <a:pt x="112" y="46"/>
                    </a:cubicBezTo>
                    <a:cubicBezTo>
                      <a:pt x="112" y="46"/>
                      <a:pt x="112" y="46"/>
                      <a:pt x="112" y="45"/>
                    </a:cubicBezTo>
                    <a:cubicBezTo>
                      <a:pt x="112" y="45"/>
                      <a:pt x="112" y="45"/>
                      <a:pt x="112" y="45"/>
                    </a:cubicBezTo>
                    <a:cubicBezTo>
                      <a:pt x="112" y="45"/>
                      <a:pt x="112" y="45"/>
                      <a:pt x="112" y="45"/>
                    </a:cubicBezTo>
                    <a:cubicBezTo>
                      <a:pt x="112" y="45"/>
                      <a:pt x="112" y="45"/>
                      <a:pt x="112" y="45"/>
                    </a:cubicBezTo>
                    <a:cubicBezTo>
                      <a:pt x="112" y="45"/>
                      <a:pt x="112" y="45"/>
                      <a:pt x="112" y="44"/>
                    </a:cubicBezTo>
                    <a:cubicBezTo>
                      <a:pt x="112" y="44"/>
                      <a:pt x="112" y="44"/>
                      <a:pt x="111" y="44"/>
                    </a:cubicBezTo>
                    <a:cubicBezTo>
                      <a:pt x="111" y="44"/>
                      <a:pt x="111" y="44"/>
                      <a:pt x="111" y="44"/>
                    </a:cubicBezTo>
                    <a:cubicBezTo>
                      <a:pt x="111" y="44"/>
                      <a:pt x="111" y="44"/>
                      <a:pt x="111" y="44"/>
                    </a:cubicBezTo>
                    <a:cubicBezTo>
                      <a:pt x="111" y="44"/>
                      <a:pt x="111" y="43"/>
                      <a:pt x="111" y="43"/>
                    </a:cubicBezTo>
                    <a:cubicBezTo>
                      <a:pt x="111" y="43"/>
                      <a:pt x="111" y="43"/>
                      <a:pt x="111" y="43"/>
                    </a:cubicBezTo>
                    <a:cubicBezTo>
                      <a:pt x="111" y="43"/>
                      <a:pt x="111" y="43"/>
                      <a:pt x="111" y="43"/>
                    </a:cubicBezTo>
                    <a:cubicBezTo>
                      <a:pt x="111" y="43"/>
                      <a:pt x="111" y="42"/>
                      <a:pt x="111" y="42"/>
                    </a:cubicBezTo>
                    <a:cubicBezTo>
                      <a:pt x="111" y="42"/>
                      <a:pt x="110" y="42"/>
                      <a:pt x="110" y="42"/>
                    </a:cubicBezTo>
                    <a:cubicBezTo>
                      <a:pt x="110" y="42"/>
                      <a:pt x="110" y="42"/>
                      <a:pt x="110" y="42"/>
                    </a:cubicBezTo>
                    <a:cubicBezTo>
                      <a:pt x="110" y="41"/>
                      <a:pt x="110" y="41"/>
                      <a:pt x="110" y="41"/>
                    </a:cubicBezTo>
                    <a:cubicBezTo>
                      <a:pt x="109" y="41"/>
                      <a:pt x="109" y="40"/>
                      <a:pt x="109" y="39"/>
                    </a:cubicBezTo>
                    <a:cubicBezTo>
                      <a:pt x="109" y="39"/>
                      <a:pt x="109" y="39"/>
                      <a:pt x="109" y="39"/>
                    </a:cubicBezTo>
                    <a:cubicBezTo>
                      <a:pt x="109" y="39"/>
                      <a:pt x="109" y="39"/>
                      <a:pt x="109" y="39"/>
                    </a:cubicBezTo>
                    <a:cubicBezTo>
                      <a:pt x="109" y="39"/>
                      <a:pt x="109" y="39"/>
                      <a:pt x="109" y="39"/>
                    </a:cubicBezTo>
                    <a:cubicBezTo>
                      <a:pt x="109" y="38"/>
                      <a:pt x="108" y="38"/>
                      <a:pt x="108" y="38"/>
                    </a:cubicBezTo>
                    <a:cubicBezTo>
                      <a:pt x="108" y="38"/>
                      <a:pt x="108" y="38"/>
                      <a:pt x="108" y="38"/>
                    </a:cubicBezTo>
                    <a:cubicBezTo>
                      <a:pt x="108" y="37"/>
                      <a:pt x="108" y="37"/>
                      <a:pt x="108" y="37"/>
                    </a:cubicBezTo>
                    <a:cubicBezTo>
                      <a:pt x="108" y="37"/>
                      <a:pt x="107" y="37"/>
                      <a:pt x="107" y="37"/>
                    </a:cubicBezTo>
                    <a:cubicBezTo>
                      <a:pt x="107" y="37"/>
                      <a:pt x="107" y="37"/>
                      <a:pt x="107" y="37"/>
                    </a:cubicBezTo>
                    <a:cubicBezTo>
                      <a:pt x="107" y="37"/>
                      <a:pt x="107" y="36"/>
                      <a:pt x="107" y="36"/>
                    </a:cubicBezTo>
                    <a:cubicBezTo>
                      <a:pt x="107" y="36"/>
                      <a:pt x="107" y="36"/>
                      <a:pt x="107" y="36"/>
                    </a:cubicBezTo>
                    <a:cubicBezTo>
                      <a:pt x="107" y="36"/>
                      <a:pt x="107" y="36"/>
                      <a:pt x="107" y="36"/>
                    </a:cubicBezTo>
                    <a:cubicBezTo>
                      <a:pt x="107" y="36"/>
                      <a:pt x="107" y="36"/>
                      <a:pt x="107" y="36"/>
                    </a:cubicBezTo>
                    <a:cubicBezTo>
                      <a:pt x="107" y="36"/>
                      <a:pt x="107" y="36"/>
                      <a:pt x="107" y="36"/>
                    </a:cubicBezTo>
                    <a:cubicBezTo>
                      <a:pt x="107" y="36"/>
                      <a:pt x="107" y="36"/>
                      <a:pt x="107" y="36"/>
                    </a:cubicBezTo>
                    <a:cubicBezTo>
                      <a:pt x="107" y="35"/>
                      <a:pt x="107" y="35"/>
                      <a:pt x="107" y="35"/>
                    </a:cubicBezTo>
                    <a:cubicBezTo>
                      <a:pt x="107" y="35"/>
                      <a:pt x="107" y="35"/>
                      <a:pt x="107" y="35"/>
                    </a:cubicBezTo>
                    <a:cubicBezTo>
                      <a:pt x="106" y="35"/>
                      <a:pt x="106" y="35"/>
                      <a:pt x="106" y="35"/>
                    </a:cubicBezTo>
                    <a:cubicBezTo>
                      <a:pt x="106" y="34"/>
                      <a:pt x="105" y="34"/>
                      <a:pt x="105" y="33"/>
                    </a:cubicBezTo>
                    <a:cubicBezTo>
                      <a:pt x="105" y="32"/>
                      <a:pt x="105" y="32"/>
                      <a:pt x="105" y="32"/>
                    </a:cubicBezTo>
                    <a:cubicBezTo>
                      <a:pt x="104" y="32"/>
                      <a:pt x="104" y="31"/>
                      <a:pt x="103" y="31"/>
                    </a:cubicBezTo>
                    <a:cubicBezTo>
                      <a:pt x="104" y="31"/>
                      <a:pt x="104" y="31"/>
                      <a:pt x="104" y="31"/>
                    </a:cubicBezTo>
                    <a:cubicBezTo>
                      <a:pt x="104" y="30"/>
                      <a:pt x="104" y="30"/>
                      <a:pt x="104" y="30"/>
                    </a:cubicBezTo>
                    <a:cubicBezTo>
                      <a:pt x="104" y="31"/>
                      <a:pt x="104" y="31"/>
                      <a:pt x="104" y="31"/>
                    </a:cubicBezTo>
                    <a:cubicBezTo>
                      <a:pt x="105" y="31"/>
                      <a:pt x="105" y="31"/>
                      <a:pt x="105" y="31"/>
                    </a:cubicBezTo>
                    <a:cubicBezTo>
                      <a:pt x="105" y="31"/>
                      <a:pt x="105" y="31"/>
                      <a:pt x="105" y="31"/>
                    </a:cubicBezTo>
                    <a:cubicBezTo>
                      <a:pt x="105" y="31"/>
                      <a:pt x="105" y="31"/>
                      <a:pt x="105" y="31"/>
                    </a:cubicBezTo>
                    <a:cubicBezTo>
                      <a:pt x="105" y="31"/>
                      <a:pt x="105" y="31"/>
                      <a:pt x="105" y="31"/>
                    </a:cubicBezTo>
                    <a:cubicBezTo>
                      <a:pt x="105" y="32"/>
                      <a:pt x="105" y="32"/>
                      <a:pt x="105" y="32"/>
                    </a:cubicBezTo>
                    <a:cubicBezTo>
                      <a:pt x="105" y="32"/>
                      <a:pt x="105" y="32"/>
                      <a:pt x="105" y="32"/>
                    </a:cubicBezTo>
                    <a:cubicBezTo>
                      <a:pt x="105" y="32"/>
                      <a:pt x="105" y="32"/>
                      <a:pt x="105" y="32"/>
                    </a:cubicBezTo>
                    <a:cubicBezTo>
                      <a:pt x="105" y="32"/>
                      <a:pt x="105" y="32"/>
                      <a:pt x="105" y="32"/>
                    </a:cubicBezTo>
                    <a:cubicBezTo>
                      <a:pt x="105" y="33"/>
                      <a:pt x="105" y="33"/>
                      <a:pt x="105" y="33"/>
                    </a:cubicBezTo>
                    <a:cubicBezTo>
                      <a:pt x="106" y="33"/>
                      <a:pt x="106" y="33"/>
                      <a:pt x="106" y="33"/>
                    </a:cubicBezTo>
                    <a:cubicBezTo>
                      <a:pt x="106" y="33"/>
                      <a:pt x="106" y="33"/>
                      <a:pt x="106" y="33"/>
                    </a:cubicBezTo>
                    <a:cubicBezTo>
                      <a:pt x="106" y="33"/>
                      <a:pt x="106" y="33"/>
                      <a:pt x="106" y="33"/>
                    </a:cubicBezTo>
                    <a:cubicBezTo>
                      <a:pt x="106" y="33"/>
                      <a:pt x="106" y="33"/>
                      <a:pt x="106" y="33"/>
                    </a:cubicBezTo>
                    <a:cubicBezTo>
                      <a:pt x="106" y="34"/>
                      <a:pt x="106" y="34"/>
                      <a:pt x="106" y="34"/>
                    </a:cubicBezTo>
                    <a:cubicBezTo>
                      <a:pt x="106" y="34"/>
                      <a:pt x="107" y="34"/>
                      <a:pt x="107" y="34"/>
                    </a:cubicBezTo>
                    <a:cubicBezTo>
                      <a:pt x="107" y="34"/>
                      <a:pt x="107" y="34"/>
                      <a:pt x="107" y="34"/>
                    </a:cubicBezTo>
                    <a:cubicBezTo>
                      <a:pt x="107" y="34"/>
                      <a:pt x="107" y="35"/>
                      <a:pt x="107" y="35"/>
                    </a:cubicBezTo>
                    <a:cubicBezTo>
                      <a:pt x="108" y="35"/>
                      <a:pt x="108" y="35"/>
                      <a:pt x="108" y="35"/>
                    </a:cubicBezTo>
                    <a:cubicBezTo>
                      <a:pt x="108" y="36"/>
                      <a:pt x="108" y="36"/>
                      <a:pt x="108" y="36"/>
                    </a:cubicBezTo>
                    <a:cubicBezTo>
                      <a:pt x="108" y="36"/>
                      <a:pt x="108" y="36"/>
                      <a:pt x="108" y="36"/>
                    </a:cubicBezTo>
                    <a:cubicBezTo>
                      <a:pt x="108" y="36"/>
                      <a:pt x="108" y="36"/>
                      <a:pt x="108" y="36"/>
                    </a:cubicBezTo>
                    <a:cubicBezTo>
                      <a:pt x="108" y="36"/>
                      <a:pt x="108" y="37"/>
                      <a:pt x="108" y="37"/>
                    </a:cubicBezTo>
                    <a:cubicBezTo>
                      <a:pt x="109" y="37"/>
                      <a:pt x="109" y="37"/>
                      <a:pt x="109" y="37"/>
                    </a:cubicBezTo>
                    <a:cubicBezTo>
                      <a:pt x="109" y="37"/>
                      <a:pt x="109" y="37"/>
                      <a:pt x="109" y="37"/>
                    </a:cubicBezTo>
                    <a:cubicBezTo>
                      <a:pt x="109" y="38"/>
                      <a:pt x="109" y="38"/>
                      <a:pt x="109" y="38"/>
                    </a:cubicBezTo>
                    <a:cubicBezTo>
                      <a:pt x="109" y="38"/>
                      <a:pt x="109" y="38"/>
                      <a:pt x="109" y="38"/>
                    </a:cubicBezTo>
                    <a:cubicBezTo>
                      <a:pt x="109" y="38"/>
                      <a:pt x="109" y="38"/>
                      <a:pt x="109" y="38"/>
                    </a:cubicBezTo>
                    <a:cubicBezTo>
                      <a:pt x="109" y="38"/>
                      <a:pt x="109" y="38"/>
                      <a:pt x="109" y="38"/>
                    </a:cubicBezTo>
                    <a:cubicBezTo>
                      <a:pt x="109" y="38"/>
                      <a:pt x="109" y="38"/>
                      <a:pt x="109" y="38"/>
                    </a:cubicBezTo>
                    <a:cubicBezTo>
                      <a:pt x="109" y="38"/>
                      <a:pt x="109" y="38"/>
                      <a:pt x="109" y="38"/>
                    </a:cubicBezTo>
                    <a:cubicBezTo>
                      <a:pt x="109" y="39"/>
                      <a:pt x="109" y="39"/>
                      <a:pt x="109" y="39"/>
                    </a:cubicBezTo>
                    <a:cubicBezTo>
                      <a:pt x="110" y="39"/>
                      <a:pt x="110" y="39"/>
                      <a:pt x="110" y="39"/>
                    </a:cubicBezTo>
                    <a:cubicBezTo>
                      <a:pt x="110" y="39"/>
                      <a:pt x="110" y="40"/>
                      <a:pt x="110" y="40"/>
                    </a:cubicBezTo>
                    <a:cubicBezTo>
                      <a:pt x="110" y="40"/>
                      <a:pt x="110" y="40"/>
                      <a:pt x="110" y="40"/>
                    </a:cubicBezTo>
                    <a:cubicBezTo>
                      <a:pt x="110" y="40"/>
                      <a:pt x="110" y="40"/>
                      <a:pt x="110" y="40"/>
                    </a:cubicBezTo>
                    <a:cubicBezTo>
                      <a:pt x="110" y="40"/>
                      <a:pt x="110" y="41"/>
                      <a:pt x="111" y="41"/>
                    </a:cubicBezTo>
                    <a:cubicBezTo>
                      <a:pt x="111" y="41"/>
                      <a:pt x="111" y="41"/>
                      <a:pt x="111" y="41"/>
                    </a:cubicBezTo>
                    <a:cubicBezTo>
                      <a:pt x="111" y="41"/>
                      <a:pt x="111" y="41"/>
                      <a:pt x="111" y="41"/>
                    </a:cubicBezTo>
                    <a:cubicBezTo>
                      <a:pt x="111" y="42"/>
                      <a:pt x="111" y="42"/>
                      <a:pt x="111" y="42"/>
                    </a:cubicBezTo>
                    <a:cubicBezTo>
                      <a:pt x="111" y="42"/>
                      <a:pt x="111" y="42"/>
                      <a:pt x="111" y="42"/>
                    </a:cubicBezTo>
                    <a:cubicBezTo>
                      <a:pt x="111" y="42"/>
                      <a:pt x="111" y="42"/>
                      <a:pt x="111" y="42"/>
                    </a:cubicBezTo>
                    <a:cubicBezTo>
                      <a:pt x="111" y="42"/>
                      <a:pt x="111" y="43"/>
                      <a:pt x="111" y="43"/>
                    </a:cubicBezTo>
                    <a:cubicBezTo>
                      <a:pt x="112" y="43"/>
                      <a:pt x="112" y="43"/>
                      <a:pt x="112" y="44"/>
                    </a:cubicBezTo>
                    <a:cubicBezTo>
                      <a:pt x="113" y="44"/>
                      <a:pt x="113" y="44"/>
                      <a:pt x="113" y="44"/>
                    </a:cubicBezTo>
                    <a:cubicBezTo>
                      <a:pt x="113" y="43"/>
                      <a:pt x="113" y="43"/>
                      <a:pt x="113" y="43"/>
                    </a:cubicBezTo>
                    <a:cubicBezTo>
                      <a:pt x="113" y="42"/>
                      <a:pt x="112" y="41"/>
                      <a:pt x="112" y="39"/>
                    </a:cubicBezTo>
                    <a:cubicBezTo>
                      <a:pt x="112" y="38"/>
                      <a:pt x="112" y="38"/>
                      <a:pt x="112" y="37"/>
                    </a:cubicBezTo>
                    <a:close/>
                    <a:moveTo>
                      <a:pt x="79" y="5"/>
                    </a:moveTo>
                    <a:cubicBezTo>
                      <a:pt x="79" y="5"/>
                      <a:pt x="78" y="5"/>
                      <a:pt x="78" y="6"/>
                    </a:cubicBezTo>
                    <a:cubicBezTo>
                      <a:pt x="78" y="6"/>
                      <a:pt x="78" y="6"/>
                      <a:pt x="78" y="6"/>
                    </a:cubicBezTo>
                    <a:cubicBezTo>
                      <a:pt x="78" y="6"/>
                      <a:pt x="78" y="6"/>
                      <a:pt x="78" y="6"/>
                    </a:cubicBezTo>
                    <a:cubicBezTo>
                      <a:pt x="78" y="7"/>
                      <a:pt x="78" y="7"/>
                      <a:pt x="78" y="7"/>
                    </a:cubicBezTo>
                    <a:cubicBezTo>
                      <a:pt x="78" y="7"/>
                      <a:pt x="79" y="7"/>
                      <a:pt x="79" y="7"/>
                    </a:cubicBezTo>
                    <a:cubicBezTo>
                      <a:pt x="79" y="8"/>
                      <a:pt x="79" y="8"/>
                      <a:pt x="79" y="8"/>
                    </a:cubicBezTo>
                    <a:cubicBezTo>
                      <a:pt x="79" y="7"/>
                      <a:pt x="79" y="7"/>
                      <a:pt x="79" y="7"/>
                    </a:cubicBezTo>
                    <a:cubicBezTo>
                      <a:pt x="79" y="7"/>
                      <a:pt x="79" y="7"/>
                      <a:pt x="79" y="7"/>
                    </a:cubicBezTo>
                    <a:cubicBezTo>
                      <a:pt x="79" y="7"/>
                      <a:pt x="79" y="8"/>
                      <a:pt x="79" y="8"/>
                    </a:cubicBezTo>
                    <a:cubicBezTo>
                      <a:pt x="79" y="8"/>
                      <a:pt x="79" y="8"/>
                      <a:pt x="79" y="8"/>
                    </a:cubicBezTo>
                    <a:cubicBezTo>
                      <a:pt x="78" y="8"/>
                      <a:pt x="78" y="8"/>
                      <a:pt x="78" y="8"/>
                    </a:cubicBezTo>
                    <a:cubicBezTo>
                      <a:pt x="78" y="8"/>
                      <a:pt x="78" y="8"/>
                      <a:pt x="78" y="8"/>
                    </a:cubicBezTo>
                    <a:cubicBezTo>
                      <a:pt x="78" y="8"/>
                      <a:pt x="78" y="8"/>
                      <a:pt x="78" y="8"/>
                    </a:cubicBezTo>
                    <a:cubicBezTo>
                      <a:pt x="78" y="8"/>
                      <a:pt x="78" y="8"/>
                      <a:pt x="78" y="8"/>
                    </a:cubicBezTo>
                    <a:cubicBezTo>
                      <a:pt x="78" y="10"/>
                      <a:pt x="78" y="10"/>
                      <a:pt x="78" y="10"/>
                    </a:cubicBezTo>
                    <a:cubicBezTo>
                      <a:pt x="79" y="10"/>
                      <a:pt x="79" y="10"/>
                      <a:pt x="79" y="10"/>
                    </a:cubicBezTo>
                    <a:cubicBezTo>
                      <a:pt x="79" y="10"/>
                      <a:pt x="79" y="10"/>
                      <a:pt x="79" y="10"/>
                    </a:cubicBezTo>
                    <a:cubicBezTo>
                      <a:pt x="80" y="10"/>
                      <a:pt x="80" y="10"/>
                      <a:pt x="80" y="10"/>
                    </a:cubicBezTo>
                    <a:cubicBezTo>
                      <a:pt x="80" y="10"/>
                      <a:pt x="80" y="10"/>
                      <a:pt x="80" y="10"/>
                    </a:cubicBezTo>
                    <a:cubicBezTo>
                      <a:pt x="81" y="10"/>
                      <a:pt x="81" y="10"/>
                      <a:pt x="81" y="10"/>
                    </a:cubicBezTo>
                    <a:cubicBezTo>
                      <a:pt x="81" y="10"/>
                      <a:pt x="81" y="10"/>
                      <a:pt x="81" y="10"/>
                    </a:cubicBezTo>
                    <a:cubicBezTo>
                      <a:pt x="81" y="9"/>
                      <a:pt x="81" y="9"/>
                      <a:pt x="81" y="9"/>
                    </a:cubicBezTo>
                    <a:cubicBezTo>
                      <a:pt x="81" y="9"/>
                      <a:pt x="81" y="9"/>
                      <a:pt x="81" y="9"/>
                    </a:cubicBezTo>
                    <a:cubicBezTo>
                      <a:pt x="81" y="9"/>
                      <a:pt x="81" y="8"/>
                      <a:pt x="80" y="8"/>
                    </a:cubicBezTo>
                    <a:cubicBezTo>
                      <a:pt x="80" y="8"/>
                      <a:pt x="80" y="8"/>
                      <a:pt x="80" y="8"/>
                    </a:cubicBezTo>
                    <a:cubicBezTo>
                      <a:pt x="80" y="8"/>
                      <a:pt x="80" y="8"/>
                      <a:pt x="80" y="8"/>
                    </a:cubicBezTo>
                    <a:cubicBezTo>
                      <a:pt x="80" y="8"/>
                      <a:pt x="80" y="8"/>
                      <a:pt x="80" y="8"/>
                    </a:cubicBezTo>
                    <a:cubicBezTo>
                      <a:pt x="80" y="8"/>
                      <a:pt x="80" y="8"/>
                      <a:pt x="80" y="8"/>
                    </a:cubicBezTo>
                    <a:cubicBezTo>
                      <a:pt x="80" y="8"/>
                      <a:pt x="80" y="8"/>
                      <a:pt x="80" y="8"/>
                    </a:cubicBezTo>
                    <a:cubicBezTo>
                      <a:pt x="80" y="8"/>
                      <a:pt x="80" y="8"/>
                      <a:pt x="81" y="7"/>
                    </a:cubicBezTo>
                    <a:cubicBezTo>
                      <a:pt x="81" y="7"/>
                      <a:pt x="81" y="7"/>
                      <a:pt x="81" y="6"/>
                    </a:cubicBezTo>
                    <a:cubicBezTo>
                      <a:pt x="81" y="6"/>
                      <a:pt x="81" y="6"/>
                      <a:pt x="81" y="6"/>
                    </a:cubicBezTo>
                    <a:cubicBezTo>
                      <a:pt x="81" y="6"/>
                      <a:pt x="81" y="6"/>
                      <a:pt x="81" y="6"/>
                    </a:cubicBezTo>
                    <a:cubicBezTo>
                      <a:pt x="81" y="6"/>
                      <a:pt x="81" y="6"/>
                      <a:pt x="81" y="6"/>
                    </a:cubicBezTo>
                    <a:cubicBezTo>
                      <a:pt x="80" y="6"/>
                      <a:pt x="80" y="6"/>
                      <a:pt x="80" y="6"/>
                    </a:cubicBezTo>
                    <a:cubicBezTo>
                      <a:pt x="80" y="6"/>
                      <a:pt x="80" y="6"/>
                      <a:pt x="80" y="6"/>
                    </a:cubicBezTo>
                    <a:cubicBezTo>
                      <a:pt x="80" y="5"/>
                      <a:pt x="80" y="5"/>
                      <a:pt x="80" y="5"/>
                    </a:cubicBezTo>
                    <a:cubicBezTo>
                      <a:pt x="80" y="5"/>
                      <a:pt x="80" y="5"/>
                      <a:pt x="80" y="5"/>
                    </a:cubicBezTo>
                    <a:cubicBezTo>
                      <a:pt x="80" y="5"/>
                      <a:pt x="80" y="5"/>
                      <a:pt x="80" y="5"/>
                    </a:cubicBezTo>
                    <a:cubicBezTo>
                      <a:pt x="79" y="5"/>
                      <a:pt x="79" y="5"/>
                      <a:pt x="79" y="5"/>
                    </a:cubicBezTo>
                    <a:cubicBezTo>
                      <a:pt x="79" y="5"/>
                      <a:pt x="79" y="5"/>
                      <a:pt x="79" y="5"/>
                    </a:cubicBezTo>
                    <a:close/>
                    <a:moveTo>
                      <a:pt x="75" y="5"/>
                    </a:moveTo>
                    <a:cubicBezTo>
                      <a:pt x="75" y="5"/>
                      <a:pt x="75" y="5"/>
                      <a:pt x="75" y="5"/>
                    </a:cubicBezTo>
                    <a:cubicBezTo>
                      <a:pt x="75" y="5"/>
                      <a:pt x="75" y="5"/>
                      <a:pt x="75" y="5"/>
                    </a:cubicBezTo>
                    <a:cubicBezTo>
                      <a:pt x="75" y="5"/>
                      <a:pt x="75" y="5"/>
                      <a:pt x="75" y="5"/>
                    </a:cubicBezTo>
                    <a:cubicBezTo>
                      <a:pt x="75" y="5"/>
                      <a:pt x="75" y="5"/>
                      <a:pt x="74" y="5"/>
                    </a:cubicBezTo>
                    <a:cubicBezTo>
                      <a:pt x="74" y="5"/>
                      <a:pt x="74" y="5"/>
                      <a:pt x="74" y="5"/>
                    </a:cubicBezTo>
                    <a:cubicBezTo>
                      <a:pt x="74" y="5"/>
                      <a:pt x="74" y="5"/>
                      <a:pt x="74" y="5"/>
                    </a:cubicBezTo>
                    <a:cubicBezTo>
                      <a:pt x="74" y="6"/>
                      <a:pt x="74" y="6"/>
                      <a:pt x="74" y="6"/>
                    </a:cubicBezTo>
                    <a:cubicBezTo>
                      <a:pt x="74" y="6"/>
                      <a:pt x="74" y="6"/>
                      <a:pt x="74" y="6"/>
                    </a:cubicBezTo>
                    <a:cubicBezTo>
                      <a:pt x="74" y="6"/>
                      <a:pt x="74" y="6"/>
                      <a:pt x="74" y="6"/>
                    </a:cubicBezTo>
                    <a:cubicBezTo>
                      <a:pt x="74" y="6"/>
                      <a:pt x="74" y="6"/>
                      <a:pt x="74" y="6"/>
                    </a:cubicBezTo>
                    <a:cubicBezTo>
                      <a:pt x="73" y="6"/>
                      <a:pt x="73" y="6"/>
                      <a:pt x="73" y="6"/>
                    </a:cubicBezTo>
                    <a:cubicBezTo>
                      <a:pt x="73" y="6"/>
                      <a:pt x="73" y="6"/>
                      <a:pt x="73" y="6"/>
                    </a:cubicBezTo>
                    <a:cubicBezTo>
                      <a:pt x="73" y="6"/>
                      <a:pt x="73" y="6"/>
                      <a:pt x="73" y="6"/>
                    </a:cubicBezTo>
                    <a:cubicBezTo>
                      <a:pt x="73" y="6"/>
                      <a:pt x="73" y="6"/>
                      <a:pt x="73" y="6"/>
                    </a:cubicBezTo>
                    <a:cubicBezTo>
                      <a:pt x="73" y="7"/>
                      <a:pt x="73" y="7"/>
                      <a:pt x="73" y="7"/>
                    </a:cubicBezTo>
                    <a:cubicBezTo>
                      <a:pt x="73" y="7"/>
                      <a:pt x="73" y="7"/>
                      <a:pt x="73" y="7"/>
                    </a:cubicBezTo>
                    <a:cubicBezTo>
                      <a:pt x="73" y="8"/>
                      <a:pt x="73" y="8"/>
                      <a:pt x="73" y="8"/>
                    </a:cubicBezTo>
                    <a:cubicBezTo>
                      <a:pt x="73" y="8"/>
                      <a:pt x="73" y="8"/>
                      <a:pt x="73" y="8"/>
                    </a:cubicBezTo>
                    <a:cubicBezTo>
                      <a:pt x="73" y="8"/>
                      <a:pt x="73" y="8"/>
                      <a:pt x="73" y="8"/>
                    </a:cubicBezTo>
                    <a:cubicBezTo>
                      <a:pt x="73" y="8"/>
                      <a:pt x="73" y="8"/>
                      <a:pt x="73" y="8"/>
                    </a:cubicBezTo>
                    <a:cubicBezTo>
                      <a:pt x="74" y="8"/>
                      <a:pt x="74" y="8"/>
                      <a:pt x="74" y="8"/>
                    </a:cubicBezTo>
                    <a:cubicBezTo>
                      <a:pt x="74" y="8"/>
                      <a:pt x="74" y="8"/>
                      <a:pt x="74" y="8"/>
                    </a:cubicBezTo>
                    <a:cubicBezTo>
                      <a:pt x="74" y="8"/>
                      <a:pt x="74" y="8"/>
                      <a:pt x="74" y="8"/>
                    </a:cubicBezTo>
                    <a:cubicBezTo>
                      <a:pt x="74" y="8"/>
                      <a:pt x="74" y="8"/>
                      <a:pt x="74" y="8"/>
                    </a:cubicBezTo>
                    <a:cubicBezTo>
                      <a:pt x="74" y="8"/>
                      <a:pt x="74" y="9"/>
                      <a:pt x="74" y="9"/>
                    </a:cubicBezTo>
                    <a:cubicBezTo>
                      <a:pt x="74" y="9"/>
                      <a:pt x="75" y="9"/>
                      <a:pt x="75" y="9"/>
                    </a:cubicBezTo>
                    <a:cubicBezTo>
                      <a:pt x="75" y="9"/>
                      <a:pt x="75" y="9"/>
                      <a:pt x="75" y="9"/>
                    </a:cubicBezTo>
                    <a:cubicBezTo>
                      <a:pt x="75" y="9"/>
                      <a:pt x="75" y="9"/>
                      <a:pt x="75" y="9"/>
                    </a:cubicBezTo>
                    <a:cubicBezTo>
                      <a:pt x="76" y="9"/>
                      <a:pt x="76" y="9"/>
                      <a:pt x="76" y="9"/>
                    </a:cubicBezTo>
                    <a:cubicBezTo>
                      <a:pt x="76" y="9"/>
                      <a:pt x="76" y="9"/>
                      <a:pt x="76" y="9"/>
                    </a:cubicBezTo>
                    <a:cubicBezTo>
                      <a:pt x="77" y="9"/>
                      <a:pt x="77" y="9"/>
                      <a:pt x="77" y="9"/>
                    </a:cubicBezTo>
                    <a:cubicBezTo>
                      <a:pt x="77" y="9"/>
                      <a:pt x="77" y="9"/>
                      <a:pt x="77" y="9"/>
                    </a:cubicBezTo>
                    <a:cubicBezTo>
                      <a:pt x="77" y="9"/>
                      <a:pt x="77" y="9"/>
                      <a:pt x="77" y="8"/>
                    </a:cubicBezTo>
                    <a:cubicBezTo>
                      <a:pt x="78" y="8"/>
                      <a:pt x="78" y="8"/>
                      <a:pt x="78" y="7"/>
                    </a:cubicBezTo>
                    <a:cubicBezTo>
                      <a:pt x="78" y="7"/>
                      <a:pt x="78" y="7"/>
                      <a:pt x="77" y="7"/>
                    </a:cubicBezTo>
                    <a:cubicBezTo>
                      <a:pt x="77" y="6"/>
                      <a:pt x="77" y="6"/>
                      <a:pt x="77" y="6"/>
                    </a:cubicBezTo>
                    <a:cubicBezTo>
                      <a:pt x="77" y="6"/>
                      <a:pt x="77" y="6"/>
                      <a:pt x="77" y="6"/>
                    </a:cubicBezTo>
                    <a:cubicBezTo>
                      <a:pt x="77" y="6"/>
                      <a:pt x="77" y="6"/>
                      <a:pt x="77" y="6"/>
                    </a:cubicBezTo>
                    <a:cubicBezTo>
                      <a:pt x="77" y="6"/>
                      <a:pt x="78" y="6"/>
                      <a:pt x="78" y="5"/>
                    </a:cubicBezTo>
                    <a:cubicBezTo>
                      <a:pt x="78" y="5"/>
                      <a:pt x="78" y="5"/>
                      <a:pt x="78" y="5"/>
                    </a:cubicBezTo>
                    <a:cubicBezTo>
                      <a:pt x="78" y="5"/>
                      <a:pt x="78" y="5"/>
                      <a:pt x="78" y="5"/>
                    </a:cubicBezTo>
                    <a:cubicBezTo>
                      <a:pt x="77" y="5"/>
                      <a:pt x="77" y="5"/>
                      <a:pt x="77" y="5"/>
                    </a:cubicBezTo>
                    <a:cubicBezTo>
                      <a:pt x="77" y="5"/>
                      <a:pt x="77" y="5"/>
                      <a:pt x="77" y="5"/>
                    </a:cubicBezTo>
                    <a:cubicBezTo>
                      <a:pt x="77" y="5"/>
                      <a:pt x="77" y="5"/>
                      <a:pt x="77" y="5"/>
                    </a:cubicBezTo>
                    <a:cubicBezTo>
                      <a:pt x="77" y="4"/>
                      <a:pt x="76" y="4"/>
                      <a:pt x="76" y="4"/>
                    </a:cubicBezTo>
                    <a:cubicBezTo>
                      <a:pt x="76" y="4"/>
                      <a:pt x="76" y="4"/>
                      <a:pt x="76" y="4"/>
                    </a:cubicBezTo>
                    <a:cubicBezTo>
                      <a:pt x="76" y="4"/>
                      <a:pt x="76" y="4"/>
                      <a:pt x="76" y="4"/>
                    </a:cubicBezTo>
                    <a:cubicBezTo>
                      <a:pt x="76" y="4"/>
                      <a:pt x="76" y="4"/>
                      <a:pt x="76" y="4"/>
                    </a:cubicBezTo>
                    <a:cubicBezTo>
                      <a:pt x="76" y="4"/>
                      <a:pt x="75" y="4"/>
                      <a:pt x="75" y="4"/>
                    </a:cubicBezTo>
                    <a:cubicBezTo>
                      <a:pt x="75" y="4"/>
                      <a:pt x="75" y="4"/>
                      <a:pt x="75" y="4"/>
                    </a:cubicBezTo>
                    <a:cubicBezTo>
                      <a:pt x="75" y="4"/>
                      <a:pt x="75" y="4"/>
                      <a:pt x="75" y="4"/>
                    </a:cubicBezTo>
                    <a:cubicBezTo>
                      <a:pt x="75" y="4"/>
                      <a:pt x="75" y="4"/>
                      <a:pt x="75" y="4"/>
                    </a:cubicBezTo>
                    <a:cubicBezTo>
                      <a:pt x="75" y="4"/>
                      <a:pt x="75" y="4"/>
                      <a:pt x="75" y="4"/>
                    </a:cubicBezTo>
                    <a:cubicBezTo>
                      <a:pt x="75" y="4"/>
                      <a:pt x="75" y="4"/>
                      <a:pt x="75" y="4"/>
                    </a:cubicBezTo>
                    <a:cubicBezTo>
                      <a:pt x="75" y="3"/>
                      <a:pt x="75" y="3"/>
                      <a:pt x="75" y="3"/>
                    </a:cubicBezTo>
                    <a:cubicBezTo>
                      <a:pt x="73" y="3"/>
                      <a:pt x="73" y="3"/>
                      <a:pt x="73" y="3"/>
                    </a:cubicBezTo>
                    <a:cubicBezTo>
                      <a:pt x="73" y="4"/>
                      <a:pt x="73" y="4"/>
                      <a:pt x="73" y="4"/>
                    </a:cubicBezTo>
                    <a:cubicBezTo>
                      <a:pt x="73" y="4"/>
                      <a:pt x="73" y="4"/>
                      <a:pt x="73" y="4"/>
                    </a:cubicBezTo>
                    <a:cubicBezTo>
                      <a:pt x="73" y="4"/>
                      <a:pt x="73" y="5"/>
                      <a:pt x="73" y="5"/>
                    </a:cubicBezTo>
                    <a:cubicBezTo>
                      <a:pt x="73" y="5"/>
                      <a:pt x="73" y="5"/>
                      <a:pt x="73" y="5"/>
                    </a:cubicBezTo>
                    <a:cubicBezTo>
                      <a:pt x="75" y="5"/>
                      <a:pt x="75" y="5"/>
                      <a:pt x="75" y="5"/>
                    </a:cubicBezTo>
                    <a:cubicBezTo>
                      <a:pt x="75" y="5"/>
                      <a:pt x="75" y="5"/>
                      <a:pt x="75" y="5"/>
                    </a:cubicBezTo>
                    <a:close/>
                    <a:moveTo>
                      <a:pt x="112" y="77"/>
                    </a:moveTo>
                    <a:cubicBezTo>
                      <a:pt x="113" y="76"/>
                      <a:pt x="113" y="75"/>
                      <a:pt x="113" y="74"/>
                    </a:cubicBezTo>
                    <a:cubicBezTo>
                      <a:pt x="113" y="74"/>
                      <a:pt x="113" y="74"/>
                      <a:pt x="113" y="74"/>
                    </a:cubicBezTo>
                    <a:cubicBezTo>
                      <a:pt x="113" y="74"/>
                      <a:pt x="113" y="74"/>
                      <a:pt x="113" y="74"/>
                    </a:cubicBezTo>
                    <a:cubicBezTo>
                      <a:pt x="113" y="74"/>
                      <a:pt x="113" y="74"/>
                      <a:pt x="113" y="74"/>
                    </a:cubicBezTo>
                    <a:cubicBezTo>
                      <a:pt x="113" y="74"/>
                      <a:pt x="113" y="74"/>
                      <a:pt x="113" y="74"/>
                    </a:cubicBezTo>
                    <a:cubicBezTo>
                      <a:pt x="113" y="74"/>
                      <a:pt x="113" y="74"/>
                      <a:pt x="112" y="73"/>
                    </a:cubicBezTo>
                    <a:cubicBezTo>
                      <a:pt x="112" y="74"/>
                      <a:pt x="112" y="74"/>
                      <a:pt x="112" y="74"/>
                    </a:cubicBezTo>
                    <a:cubicBezTo>
                      <a:pt x="112" y="74"/>
                      <a:pt x="112" y="74"/>
                      <a:pt x="112" y="74"/>
                    </a:cubicBezTo>
                    <a:cubicBezTo>
                      <a:pt x="112" y="74"/>
                      <a:pt x="112" y="74"/>
                      <a:pt x="111" y="74"/>
                    </a:cubicBezTo>
                    <a:cubicBezTo>
                      <a:pt x="111" y="75"/>
                      <a:pt x="111" y="75"/>
                      <a:pt x="111" y="75"/>
                    </a:cubicBezTo>
                    <a:cubicBezTo>
                      <a:pt x="111" y="75"/>
                      <a:pt x="110" y="76"/>
                      <a:pt x="110" y="76"/>
                    </a:cubicBezTo>
                    <a:cubicBezTo>
                      <a:pt x="110" y="76"/>
                      <a:pt x="110" y="76"/>
                      <a:pt x="110" y="76"/>
                    </a:cubicBezTo>
                    <a:cubicBezTo>
                      <a:pt x="110" y="76"/>
                      <a:pt x="110" y="76"/>
                      <a:pt x="110" y="76"/>
                    </a:cubicBezTo>
                    <a:cubicBezTo>
                      <a:pt x="110" y="76"/>
                      <a:pt x="110" y="77"/>
                      <a:pt x="110" y="77"/>
                    </a:cubicBezTo>
                    <a:cubicBezTo>
                      <a:pt x="110" y="77"/>
                      <a:pt x="110" y="77"/>
                      <a:pt x="110" y="77"/>
                    </a:cubicBezTo>
                    <a:cubicBezTo>
                      <a:pt x="110" y="77"/>
                      <a:pt x="110" y="77"/>
                      <a:pt x="110" y="77"/>
                    </a:cubicBezTo>
                    <a:cubicBezTo>
                      <a:pt x="109" y="78"/>
                      <a:pt x="109" y="78"/>
                      <a:pt x="109" y="79"/>
                    </a:cubicBezTo>
                    <a:cubicBezTo>
                      <a:pt x="109" y="79"/>
                      <a:pt x="109" y="79"/>
                      <a:pt x="109" y="79"/>
                    </a:cubicBezTo>
                    <a:cubicBezTo>
                      <a:pt x="109" y="79"/>
                      <a:pt x="109" y="79"/>
                      <a:pt x="109" y="79"/>
                    </a:cubicBezTo>
                    <a:cubicBezTo>
                      <a:pt x="109" y="79"/>
                      <a:pt x="109" y="80"/>
                      <a:pt x="109" y="81"/>
                    </a:cubicBezTo>
                    <a:cubicBezTo>
                      <a:pt x="109" y="81"/>
                      <a:pt x="109" y="81"/>
                      <a:pt x="109" y="81"/>
                    </a:cubicBezTo>
                    <a:cubicBezTo>
                      <a:pt x="109" y="82"/>
                      <a:pt x="109" y="82"/>
                      <a:pt x="109" y="82"/>
                    </a:cubicBezTo>
                    <a:cubicBezTo>
                      <a:pt x="109" y="82"/>
                      <a:pt x="109" y="82"/>
                      <a:pt x="109" y="82"/>
                    </a:cubicBezTo>
                    <a:cubicBezTo>
                      <a:pt x="109" y="82"/>
                      <a:pt x="109" y="82"/>
                      <a:pt x="109" y="82"/>
                    </a:cubicBezTo>
                    <a:cubicBezTo>
                      <a:pt x="110" y="82"/>
                      <a:pt x="111" y="81"/>
                      <a:pt x="111" y="81"/>
                    </a:cubicBezTo>
                    <a:cubicBezTo>
                      <a:pt x="111" y="81"/>
                      <a:pt x="111" y="80"/>
                      <a:pt x="111" y="80"/>
                    </a:cubicBezTo>
                    <a:cubicBezTo>
                      <a:pt x="111" y="80"/>
                      <a:pt x="111" y="80"/>
                      <a:pt x="111" y="80"/>
                    </a:cubicBezTo>
                    <a:cubicBezTo>
                      <a:pt x="111" y="80"/>
                      <a:pt x="111" y="80"/>
                      <a:pt x="111" y="79"/>
                    </a:cubicBezTo>
                    <a:cubicBezTo>
                      <a:pt x="111" y="79"/>
                      <a:pt x="111" y="79"/>
                      <a:pt x="111" y="79"/>
                    </a:cubicBezTo>
                    <a:cubicBezTo>
                      <a:pt x="111" y="79"/>
                      <a:pt x="111" y="79"/>
                      <a:pt x="111" y="79"/>
                    </a:cubicBezTo>
                    <a:cubicBezTo>
                      <a:pt x="111" y="79"/>
                      <a:pt x="111" y="79"/>
                      <a:pt x="111" y="78"/>
                    </a:cubicBezTo>
                    <a:cubicBezTo>
                      <a:pt x="111" y="78"/>
                      <a:pt x="111" y="78"/>
                      <a:pt x="111" y="78"/>
                    </a:cubicBezTo>
                    <a:cubicBezTo>
                      <a:pt x="111" y="78"/>
                      <a:pt x="111" y="78"/>
                      <a:pt x="111" y="78"/>
                    </a:cubicBezTo>
                    <a:cubicBezTo>
                      <a:pt x="111" y="78"/>
                      <a:pt x="112" y="78"/>
                      <a:pt x="112" y="78"/>
                    </a:cubicBezTo>
                    <a:cubicBezTo>
                      <a:pt x="112" y="77"/>
                      <a:pt x="112" y="77"/>
                      <a:pt x="112" y="77"/>
                    </a:cubicBezTo>
                    <a:cubicBezTo>
                      <a:pt x="112" y="77"/>
                      <a:pt x="112" y="77"/>
                      <a:pt x="112" y="77"/>
                    </a:cubicBezTo>
                    <a:cubicBezTo>
                      <a:pt x="112" y="77"/>
                      <a:pt x="112" y="77"/>
                      <a:pt x="112" y="77"/>
                    </a:cubicBezTo>
                    <a:cubicBezTo>
                      <a:pt x="112" y="77"/>
                      <a:pt x="112" y="77"/>
                      <a:pt x="112" y="77"/>
                    </a:cubicBez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</p:grpSp>
        <p:sp>
          <p:nvSpPr>
            <p:cNvPr id="1049096" name="矩形 87"/>
            <p:cNvSpPr/>
            <p:nvPr/>
          </p:nvSpPr>
          <p:spPr>
            <a:xfrm>
              <a:off x="10956875" y="916528"/>
              <a:ext cx="99624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05</a:t>
              </a:r>
              <a:r>
                <a:rPr lang="zh-CN" altLang="en-US" sz="1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endParaRPr lang="zh-CN" altLang="en-US" sz="1800" dirty="0"/>
            </a:p>
          </p:txBody>
        </p:sp>
      </p:grpSp>
      <p:sp>
        <p:nvSpPr>
          <p:cNvPr id="1049097" name="TextBox 90"/>
          <p:cNvSpPr txBox="1"/>
          <p:nvPr/>
        </p:nvSpPr>
        <p:spPr>
          <a:xfrm>
            <a:off x="398571" y="476888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兰亭粗黑_GBK" pitchFamily="2" charset="-122"/>
                <a:ea typeface="方正兰亭粗黑_GBK" pitchFamily="2" charset="-122"/>
              </a:rPr>
              <a:t>项目成果展示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第四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99" name="矩形 31"/>
          <p:cNvSpPr/>
          <p:nvPr/>
        </p:nvSpPr>
        <p:spPr>
          <a:xfrm>
            <a:off x="1" y="1198956"/>
            <a:ext cx="12191187" cy="1546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9" rIns="121917" bIns="60959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zh-CN" altLang="en-US" sz="1800" dirty="0">
              <a:ea typeface="微软雅黑" panose="020B0503020204020204" pitchFamily="34" charset="-122"/>
            </a:endParaRPr>
          </a:p>
        </p:txBody>
      </p:sp>
      <p:grpSp>
        <p:nvGrpSpPr>
          <p:cNvPr id="243" name="组合 33"/>
          <p:cNvGrpSpPr/>
          <p:nvPr/>
        </p:nvGrpSpPr>
        <p:grpSpPr>
          <a:xfrm>
            <a:off x="6957256" y="285730"/>
            <a:ext cx="996377" cy="1000132"/>
            <a:chOff x="6170529" y="285728"/>
            <a:chExt cx="996247" cy="1000132"/>
          </a:xfrm>
        </p:grpSpPr>
        <p:grpSp>
          <p:nvGrpSpPr>
            <p:cNvPr id="244" name="组合 31"/>
            <p:cNvGrpSpPr/>
            <p:nvPr/>
          </p:nvGrpSpPr>
          <p:grpSpPr>
            <a:xfrm>
              <a:off x="6369792" y="285728"/>
              <a:ext cx="597720" cy="597720"/>
              <a:chOff x="6501056" y="1873013"/>
              <a:chExt cx="696763" cy="696763"/>
            </a:xfrm>
          </p:grpSpPr>
          <p:sp>
            <p:nvSpPr>
              <p:cNvPr id="1049000" name="椭圆 36"/>
              <p:cNvSpPr/>
              <p:nvPr/>
            </p:nvSpPr>
            <p:spPr>
              <a:xfrm>
                <a:off x="6501056" y="1873013"/>
                <a:ext cx="696763" cy="696763"/>
              </a:xfrm>
              <a:prstGeom prst="ellipse">
                <a:avLst/>
              </a:prstGeom>
              <a:solidFill>
                <a:srgbClr val="EEEEEE"/>
              </a:solidFill>
              <a:ln>
                <a:solidFill>
                  <a:schemeClr val="bg1"/>
                </a:solidFill>
              </a:ln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25"/>
              </a:p>
            </p:txBody>
          </p:sp>
          <p:grpSp>
            <p:nvGrpSpPr>
              <p:cNvPr id="245" name="组合 113"/>
              <p:cNvGrpSpPr>
                <a:grpSpLocks noChangeAspect="1"/>
              </p:cNvGrpSpPr>
              <p:nvPr/>
            </p:nvGrpSpPr>
            <p:grpSpPr>
              <a:xfrm>
                <a:off x="6616022" y="1996255"/>
                <a:ext cx="466830" cy="450242"/>
                <a:chOff x="7019925" y="5499100"/>
                <a:chExt cx="312738" cy="301626"/>
              </a:xfrm>
              <a:solidFill>
                <a:srgbClr val="BBBE2C"/>
              </a:solidFill>
            </p:grpSpPr>
            <p:sp>
              <p:nvSpPr>
                <p:cNvPr id="1049001" name="Freeform 252"/>
                <p:cNvSpPr/>
                <p:nvPr/>
              </p:nvSpPr>
              <p:spPr bwMode="auto">
                <a:xfrm>
                  <a:off x="7069138" y="5567363"/>
                  <a:ext cx="214313" cy="233363"/>
                </a:xfrm>
                <a:custGeom>
                  <a:avLst/>
                  <a:gdLst>
                    <a:gd name="T0" fmla="*/ 0 w 57"/>
                    <a:gd name="T1" fmla="*/ 26 h 62"/>
                    <a:gd name="T2" fmla="*/ 0 w 57"/>
                    <a:gd name="T3" fmla="*/ 59 h 62"/>
                    <a:gd name="T4" fmla="*/ 2 w 57"/>
                    <a:gd name="T5" fmla="*/ 62 h 62"/>
                    <a:gd name="T6" fmla="*/ 4 w 57"/>
                    <a:gd name="T7" fmla="*/ 62 h 62"/>
                    <a:gd name="T8" fmla="*/ 19 w 57"/>
                    <a:gd name="T9" fmla="*/ 62 h 62"/>
                    <a:gd name="T10" fmla="*/ 21 w 57"/>
                    <a:gd name="T11" fmla="*/ 62 h 62"/>
                    <a:gd name="T12" fmla="*/ 21 w 57"/>
                    <a:gd name="T13" fmla="*/ 61 h 62"/>
                    <a:gd name="T14" fmla="*/ 21 w 57"/>
                    <a:gd name="T15" fmla="*/ 45 h 62"/>
                    <a:gd name="T16" fmla="*/ 36 w 57"/>
                    <a:gd name="T17" fmla="*/ 45 h 62"/>
                    <a:gd name="T18" fmla="*/ 36 w 57"/>
                    <a:gd name="T19" fmla="*/ 61 h 62"/>
                    <a:gd name="T20" fmla="*/ 37 w 57"/>
                    <a:gd name="T21" fmla="*/ 62 h 62"/>
                    <a:gd name="T22" fmla="*/ 38 w 57"/>
                    <a:gd name="T23" fmla="*/ 62 h 62"/>
                    <a:gd name="T24" fmla="*/ 53 w 57"/>
                    <a:gd name="T25" fmla="*/ 62 h 62"/>
                    <a:gd name="T26" fmla="*/ 56 w 57"/>
                    <a:gd name="T27" fmla="*/ 62 h 62"/>
                    <a:gd name="T28" fmla="*/ 57 w 57"/>
                    <a:gd name="T29" fmla="*/ 59 h 62"/>
                    <a:gd name="T30" fmla="*/ 57 w 57"/>
                    <a:gd name="T31" fmla="*/ 26 h 62"/>
                    <a:gd name="T32" fmla="*/ 29 w 57"/>
                    <a:gd name="T33" fmla="*/ 0 h 62"/>
                    <a:gd name="T34" fmla="*/ 0 w 57"/>
                    <a:gd name="T35" fmla="*/ 26 h 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57" h="62">
                      <a:moveTo>
                        <a:pt x="0" y="26"/>
                      </a:moveTo>
                      <a:cubicBezTo>
                        <a:pt x="0" y="59"/>
                        <a:pt x="0" y="59"/>
                        <a:pt x="0" y="59"/>
                      </a:cubicBezTo>
                      <a:cubicBezTo>
                        <a:pt x="0" y="61"/>
                        <a:pt x="1" y="62"/>
                        <a:pt x="2" y="62"/>
                      </a:cubicBezTo>
                      <a:cubicBezTo>
                        <a:pt x="3" y="62"/>
                        <a:pt x="3" y="62"/>
                        <a:pt x="4" y="62"/>
                      </a:cubicBezTo>
                      <a:cubicBezTo>
                        <a:pt x="19" y="62"/>
                        <a:pt x="19" y="62"/>
                        <a:pt x="19" y="62"/>
                      </a:cubicBezTo>
                      <a:cubicBezTo>
                        <a:pt x="20" y="62"/>
                        <a:pt x="20" y="62"/>
                        <a:pt x="21" y="62"/>
                      </a:cubicBezTo>
                      <a:cubicBezTo>
                        <a:pt x="21" y="62"/>
                        <a:pt x="21" y="61"/>
                        <a:pt x="21" y="61"/>
                      </a:cubicBezTo>
                      <a:cubicBezTo>
                        <a:pt x="21" y="45"/>
                        <a:pt x="21" y="45"/>
                        <a:pt x="21" y="45"/>
                      </a:cubicBezTo>
                      <a:cubicBezTo>
                        <a:pt x="36" y="45"/>
                        <a:pt x="36" y="45"/>
                        <a:pt x="36" y="45"/>
                      </a:cubicBezTo>
                      <a:cubicBezTo>
                        <a:pt x="36" y="61"/>
                        <a:pt x="36" y="61"/>
                        <a:pt x="36" y="61"/>
                      </a:cubicBezTo>
                      <a:cubicBezTo>
                        <a:pt x="36" y="61"/>
                        <a:pt x="37" y="62"/>
                        <a:pt x="37" y="62"/>
                      </a:cubicBezTo>
                      <a:cubicBezTo>
                        <a:pt x="37" y="62"/>
                        <a:pt x="38" y="62"/>
                        <a:pt x="38" y="62"/>
                      </a:cubicBezTo>
                      <a:cubicBezTo>
                        <a:pt x="53" y="62"/>
                        <a:pt x="53" y="62"/>
                        <a:pt x="53" y="62"/>
                      </a:cubicBezTo>
                      <a:cubicBezTo>
                        <a:pt x="54" y="62"/>
                        <a:pt x="55" y="62"/>
                        <a:pt x="56" y="62"/>
                      </a:cubicBezTo>
                      <a:cubicBezTo>
                        <a:pt x="56" y="62"/>
                        <a:pt x="57" y="61"/>
                        <a:pt x="57" y="59"/>
                      </a:cubicBezTo>
                      <a:cubicBezTo>
                        <a:pt x="57" y="26"/>
                        <a:pt x="57" y="26"/>
                        <a:pt x="57" y="26"/>
                      </a:cubicBezTo>
                      <a:cubicBezTo>
                        <a:pt x="29" y="0"/>
                        <a:pt x="29" y="0"/>
                        <a:pt x="29" y="0"/>
                      </a:cubicBezTo>
                      <a:lnTo>
                        <a:pt x="0" y="26"/>
                      </a:lnTo>
                      <a:close/>
                    </a:path>
                  </a:pathLst>
                </a:custGeom>
                <a:solidFill>
                  <a:srgbClr val="008BB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25"/>
                </a:p>
              </p:txBody>
            </p:sp>
            <p:sp>
              <p:nvSpPr>
                <p:cNvPr id="1049002" name="Freeform 253"/>
                <p:cNvSpPr/>
                <p:nvPr/>
              </p:nvSpPr>
              <p:spPr bwMode="auto">
                <a:xfrm>
                  <a:off x="7019925" y="5499100"/>
                  <a:ext cx="312738" cy="169863"/>
                </a:xfrm>
                <a:custGeom>
                  <a:avLst/>
                  <a:gdLst>
                    <a:gd name="T0" fmla="*/ 81 w 83"/>
                    <a:gd name="T1" fmla="*/ 35 h 45"/>
                    <a:gd name="T2" fmla="*/ 68 w 83"/>
                    <a:gd name="T3" fmla="*/ 23 h 45"/>
                    <a:gd name="T4" fmla="*/ 68 w 83"/>
                    <a:gd name="T5" fmla="*/ 4 h 45"/>
                    <a:gd name="T6" fmla="*/ 66 w 83"/>
                    <a:gd name="T7" fmla="*/ 2 h 45"/>
                    <a:gd name="T8" fmla="*/ 61 w 83"/>
                    <a:gd name="T9" fmla="*/ 2 h 45"/>
                    <a:gd name="T10" fmla="*/ 59 w 83"/>
                    <a:gd name="T11" fmla="*/ 4 h 45"/>
                    <a:gd name="T12" fmla="*/ 59 w 83"/>
                    <a:gd name="T13" fmla="*/ 15 h 45"/>
                    <a:gd name="T14" fmla="*/ 45 w 83"/>
                    <a:gd name="T15" fmla="*/ 2 h 45"/>
                    <a:gd name="T16" fmla="*/ 38 w 83"/>
                    <a:gd name="T17" fmla="*/ 2 h 45"/>
                    <a:gd name="T18" fmla="*/ 2 w 83"/>
                    <a:gd name="T19" fmla="*/ 35 h 45"/>
                    <a:gd name="T20" fmla="*/ 2 w 83"/>
                    <a:gd name="T21" fmla="*/ 43 h 45"/>
                    <a:gd name="T22" fmla="*/ 6 w 83"/>
                    <a:gd name="T23" fmla="*/ 44 h 45"/>
                    <a:gd name="T24" fmla="*/ 10 w 83"/>
                    <a:gd name="T25" fmla="*/ 43 h 45"/>
                    <a:gd name="T26" fmla="*/ 42 w 83"/>
                    <a:gd name="T27" fmla="*/ 13 h 45"/>
                    <a:gd name="T28" fmla="*/ 74 w 83"/>
                    <a:gd name="T29" fmla="*/ 43 h 45"/>
                    <a:gd name="T30" fmla="*/ 81 w 83"/>
                    <a:gd name="T31" fmla="*/ 43 h 45"/>
                    <a:gd name="T32" fmla="*/ 81 w 83"/>
                    <a:gd name="T33" fmla="*/ 35 h 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83" h="45">
                      <a:moveTo>
                        <a:pt x="81" y="35"/>
                      </a:moveTo>
                      <a:cubicBezTo>
                        <a:pt x="68" y="23"/>
                        <a:pt x="68" y="23"/>
                        <a:pt x="68" y="23"/>
                      </a:cubicBezTo>
                      <a:cubicBezTo>
                        <a:pt x="68" y="4"/>
                        <a:pt x="68" y="4"/>
                        <a:pt x="68" y="4"/>
                      </a:cubicBezTo>
                      <a:cubicBezTo>
                        <a:pt x="68" y="3"/>
                        <a:pt x="67" y="2"/>
                        <a:pt x="66" y="2"/>
                      </a:cubicBezTo>
                      <a:cubicBezTo>
                        <a:pt x="61" y="2"/>
                        <a:pt x="61" y="2"/>
                        <a:pt x="61" y="2"/>
                      </a:cubicBezTo>
                      <a:cubicBezTo>
                        <a:pt x="60" y="2"/>
                        <a:pt x="59" y="3"/>
                        <a:pt x="59" y="4"/>
                      </a:cubicBezTo>
                      <a:cubicBezTo>
                        <a:pt x="59" y="15"/>
                        <a:pt x="59" y="15"/>
                        <a:pt x="59" y="15"/>
                      </a:cubicBezTo>
                      <a:cubicBezTo>
                        <a:pt x="45" y="2"/>
                        <a:pt x="45" y="2"/>
                        <a:pt x="45" y="2"/>
                      </a:cubicBezTo>
                      <a:cubicBezTo>
                        <a:pt x="43" y="0"/>
                        <a:pt x="40" y="0"/>
                        <a:pt x="38" y="2"/>
                      </a:cubicBezTo>
                      <a:cubicBezTo>
                        <a:pt x="2" y="35"/>
                        <a:pt x="2" y="35"/>
                        <a:pt x="2" y="35"/>
                      </a:cubicBezTo>
                      <a:cubicBezTo>
                        <a:pt x="0" y="37"/>
                        <a:pt x="0" y="40"/>
                        <a:pt x="2" y="43"/>
                      </a:cubicBezTo>
                      <a:cubicBezTo>
                        <a:pt x="3" y="44"/>
                        <a:pt x="5" y="44"/>
                        <a:pt x="6" y="44"/>
                      </a:cubicBezTo>
                      <a:cubicBezTo>
                        <a:pt x="7" y="44"/>
                        <a:pt x="9" y="44"/>
                        <a:pt x="10" y="43"/>
                      </a:cubicBezTo>
                      <a:cubicBezTo>
                        <a:pt x="42" y="13"/>
                        <a:pt x="42" y="13"/>
                        <a:pt x="42" y="13"/>
                      </a:cubicBezTo>
                      <a:cubicBezTo>
                        <a:pt x="74" y="43"/>
                        <a:pt x="74" y="43"/>
                        <a:pt x="74" y="43"/>
                      </a:cubicBezTo>
                      <a:cubicBezTo>
                        <a:pt x="76" y="45"/>
                        <a:pt x="80" y="45"/>
                        <a:pt x="81" y="43"/>
                      </a:cubicBezTo>
                      <a:cubicBezTo>
                        <a:pt x="83" y="40"/>
                        <a:pt x="83" y="37"/>
                        <a:pt x="81" y="35"/>
                      </a:cubicBezTo>
                      <a:close/>
                    </a:path>
                  </a:pathLst>
                </a:custGeom>
                <a:solidFill>
                  <a:srgbClr val="008BB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25"/>
                </a:p>
              </p:txBody>
            </p:sp>
          </p:grpSp>
        </p:grpSp>
        <p:sp>
          <p:nvSpPr>
            <p:cNvPr id="1049003" name="矩形 35"/>
            <p:cNvSpPr/>
            <p:nvPr/>
          </p:nvSpPr>
          <p:spPr>
            <a:xfrm>
              <a:off x="6170529" y="916528"/>
              <a:ext cx="99624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01</a:t>
              </a:r>
              <a:r>
                <a:rPr lang="zh-CN" altLang="en-US" sz="1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endParaRPr lang="zh-CN" altLang="en-US" sz="1800" dirty="0"/>
            </a:p>
          </p:txBody>
        </p:sp>
      </p:grpSp>
      <p:grpSp>
        <p:nvGrpSpPr>
          <p:cNvPr id="246" name="组合 40"/>
          <p:cNvGrpSpPr/>
          <p:nvPr/>
        </p:nvGrpSpPr>
        <p:grpSpPr>
          <a:xfrm>
            <a:off x="7957518" y="285730"/>
            <a:ext cx="996377" cy="1000132"/>
            <a:chOff x="7367116" y="285728"/>
            <a:chExt cx="996247" cy="1000132"/>
          </a:xfrm>
        </p:grpSpPr>
        <p:grpSp>
          <p:nvGrpSpPr>
            <p:cNvPr id="247" name="组合 36"/>
            <p:cNvGrpSpPr/>
            <p:nvPr/>
          </p:nvGrpSpPr>
          <p:grpSpPr>
            <a:xfrm>
              <a:off x="7566379" y="285728"/>
              <a:ext cx="597720" cy="597720"/>
              <a:chOff x="6501056" y="2921024"/>
              <a:chExt cx="696763" cy="696763"/>
            </a:xfrm>
          </p:grpSpPr>
          <p:sp>
            <p:nvSpPr>
              <p:cNvPr id="1049004" name="椭圆 43"/>
              <p:cNvSpPr/>
              <p:nvPr/>
            </p:nvSpPr>
            <p:spPr>
              <a:xfrm>
                <a:off x="6501056" y="2921024"/>
                <a:ext cx="696763" cy="696763"/>
              </a:xfrm>
              <a:prstGeom prst="ellipse">
                <a:avLst/>
              </a:prstGeom>
              <a:solidFill>
                <a:srgbClr val="EEEEEE"/>
              </a:solidFill>
              <a:ln>
                <a:solidFill>
                  <a:schemeClr val="bg1"/>
                </a:solidFill>
              </a:ln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25"/>
              </a:p>
            </p:txBody>
          </p:sp>
          <p:grpSp>
            <p:nvGrpSpPr>
              <p:cNvPr id="248" name="组合 118"/>
              <p:cNvGrpSpPr>
                <a:grpSpLocks noChangeAspect="1"/>
              </p:cNvGrpSpPr>
              <p:nvPr/>
            </p:nvGrpSpPr>
            <p:grpSpPr>
              <a:xfrm>
                <a:off x="6636672" y="3066937"/>
                <a:ext cx="455384" cy="390650"/>
                <a:chOff x="5084763" y="971550"/>
                <a:chExt cx="323850" cy="277813"/>
              </a:xfrm>
              <a:solidFill>
                <a:srgbClr val="4ABAB5"/>
              </a:solidFill>
            </p:grpSpPr>
            <p:sp>
              <p:nvSpPr>
                <p:cNvPr id="1049005" name="Freeform 301"/>
                <p:cNvSpPr>
                  <a:spLocks noEditPoints="1"/>
                </p:cNvSpPr>
                <p:nvPr/>
              </p:nvSpPr>
              <p:spPr bwMode="auto">
                <a:xfrm>
                  <a:off x="5191125" y="1031875"/>
                  <a:ext cx="217488" cy="217488"/>
                </a:xfrm>
                <a:custGeom>
                  <a:avLst/>
                  <a:gdLst>
                    <a:gd name="T0" fmla="*/ 6 w 58"/>
                    <a:gd name="T1" fmla="*/ 14 h 58"/>
                    <a:gd name="T2" fmla="*/ 7 w 58"/>
                    <a:gd name="T3" fmla="*/ 19 h 58"/>
                    <a:gd name="T4" fmla="*/ 4 w 58"/>
                    <a:gd name="T5" fmla="*/ 20 h 58"/>
                    <a:gd name="T6" fmla="*/ 0 w 58"/>
                    <a:gd name="T7" fmla="*/ 23 h 58"/>
                    <a:gd name="T8" fmla="*/ 2 w 58"/>
                    <a:gd name="T9" fmla="*/ 27 h 58"/>
                    <a:gd name="T10" fmla="*/ 5 w 58"/>
                    <a:gd name="T11" fmla="*/ 31 h 58"/>
                    <a:gd name="T12" fmla="*/ 2 w 58"/>
                    <a:gd name="T13" fmla="*/ 34 h 58"/>
                    <a:gd name="T14" fmla="*/ 1 w 58"/>
                    <a:gd name="T15" fmla="*/ 38 h 58"/>
                    <a:gd name="T16" fmla="*/ 5 w 58"/>
                    <a:gd name="T17" fmla="*/ 41 h 58"/>
                    <a:gd name="T18" fmla="*/ 8 w 58"/>
                    <a:gd name="T19" fmla="*/ 42 h 58"/>
                    <a:gd name="T20" fmla="*/ 8 w 58"/>
                    <a:gd name="T21" fmla="*/ 46 h 58"/>
                    <a:gd name="T22" fmla="*/ 9 w 58"/>
                    <a:gd name="T23" fmla="*/ 51 h 58"/>
                    <a:gd name="T24" fmla="*/ 14 w 58"/>
                    <a:gd name="T25" fmla="*/ 51 h 58"/>
                    <a:gd name="T26" fmla="*/ 18 w 58"/>
                    <a:gd name="T27" fmla="*/ 51 h 58"/>
                    <a:gd name="T28" fmla="*/ 19 w 58"/>
                    <a:gd name="T29" fmla="*/ 54 h 58"/>
                    <a:gd name="T30" fmla="*/ 22 w 58"/>
                    <a:gd name="T31" fmla="*/ 58 h 58"/>
                    <a:gd name="T32" fmla="*/ 27 w 58"/>
                    <a:gd name="T33" fmla="*/ 56 h 58"/>
                    <a:gd name="T34" fmla="*/ 31 w 58"/>
                    <a:gd name="T35" fmla="*/ 53 h 58"/>
                    <a:gd name="T36" fmla="*/ 33 w 58"/>
                    <a:gd name="T37" fmla="*/ 56 h 58"/>
                    <a:gd name="T38" fmla="*/ 38 w 58"/>
                    <a:gd name="T39" fmla="*/ 57 h 58"/>
                    <a:gd name="T40" fmla="*/ 40 w 58"/>
                    <a:gd name="T41" fmla="*/ 53 h 58"/>
                    <a:gd name="T42" fmla="*/ 42 w 58"/>
                    <a:gd name="T43" fmla="*/ 49 h 58"/>
                    <a:gd name="T44" fmla="*/ 46 w 58"/>
                    <a:gd name="T45" fmla="*/ 50 h 58"/>
                    <a:gd name="T46" fmla="*/ 50 w 58"/>
                    <a:gd name="T47" fmla="*/ 49 h 58"/>
                    <a:gd name="T48" fmla="*/ 51 w 58"/>
                    <a:gd name="T49" fmla="*/ 44 h 58"/>
                    <a:gd name="T50" fmla="*/ 50 w 58"/>
                    <a:gd name="T51" fmla="*/ 40 h 58"/>
                    <a:gd name="T52" fmla="*/ 54 w 58"/>
                    <a:gd name="T53" fmla="*/ 39 h 58"/>
                    <a:gd name="T54" fmla="*/ 57 w 58"/>
                    <a:gd name="T55" fmla="*/ 35 h 58"/>
                    <a:gd name="T56" fmla="*/ 55 w 58"/>
                    <a:gd name="T57" fmla="*/ 31 h 58"/>
                    <a:gd name="T58" fmla="*/ 52 w 58"/>
                    <a:gd name="T59" fmla="*/ 27 h 58"/>
                    <a:gd name="T60" fmla="*/ 55 w 58"/>
                    <a:gd name="T61" fmla="*/ 25 h 58"/>
                    <a:gd name="T62" fmla="*/ 56 w 58"/>
                    <a:gd name="T63" fmla="*/ 20 h 58"/>
                    <a:gd name="T64" fmla="*/ 53 w 58"/>
                    <a:gd name="T65" fmla="*/ 18 h 58"/>
                    <a:gd name="T66" fmla="*/ 48 w 58"/>
                    <a:gd name="T67" fmla="*/ 16 h 58"/>
                    <a:gd name="T68" fmla="*/ 49 w 58"/>
                    <a:gd name="T69" fmla="*/ 12 h 58"/>
                    <a:gd name="T70" fmla="*/ 48 w 58"/>
                    <a:gd name="T71" fmla="*/ 8 h 58"/>
                    <a:gd name="T72" fmla="*/ 44 w 58"/>
                    <a:gd name="T73" fmla="*/ 7 h 58"/>
                    <a:gd name="T74" fmla="*/ 39 w 58"/>
                    <a:gd name="T75" fmla="*/ 8 h 58"/>
                    <a:gd name="T76" fmla="*/ 38 w 58"/>
                    <a:gd name="T77" fmla="*/ 4 h 58"/>
                    <a:gd name="T78" fmla="*/ 35 w 58"/>
                    <a:gd name="T79" fmla="*/ 1 h 58"/>
                    <a:gd name="T80" fmla="*/ 30 w 58"/>
                    <a:gd name="T81" fmla="*/ 3 h 58"/>
                    <a:gd name="T82" fmla="*/ 27 w 58"/>
                    <a:gd name="T83" fmla="*/ 5 h 58"/>
                    <a:gd name="T84" fmla="*/ 24 w 58"/>
                    <a:gd name="T85" fmla="*/ 3 h 58"/>
                    <a:gd name="T86" fmla="*/ 20 w 58"/>
                    <a:gd name="T87" fmla="*/ 1 h 58"/>
                    <a:gd name="T88" fmla="*/ 17 w 58"/>
                    <a:gd name="T89" fmla="*/ 5 h 58"/>
                    <a:gd name="T90" fmla="*/ 15 w 58"/>
                    <a:gd name="T91" fmla="*/ 10 h 58"/>
                    <a:gd name="T92" fmla="*/ 12 w 58"/>
                    <a:gd name="T93" fmla="*/ 9 h 58"/>
                    <a:gd name="T94" fmla="*/ 7 w 58"/>
                    <a:gd name="T95" fmla="*/ 10 h 58"/>
                    <a:gd name="T96" fmla="*/ 6 w 58"/>
                    <a:gd name="T97" fmla="*/ 14 h 58"/>
                    <a:gd name="T98" fmla="*/ 23 w 58"/>
                    <a:gd name="T99" fmla="*/ 13 h 58"/>
                    <a:gd name="T100" fmla="*/ 45 w 58"/>
                    <a:gd name="T101" fmla="*/ 24 h 58"/>
                    <a:gd name="T102" fmla="*/ 34 w 58"/>
                    <a:gd name="T103" fmla="*/ 45 h 58"/>
                    <a:gd name="T104" fmla="*/ 13 w 58"/>
                    <a:gd name="T105" fmla="*/ 34 h 58"/>
                    <a:gd name="T106" fmla="*/ 23 w 58"/>
                    <a:gd name="T107" fmla="*/ 13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58" h="58">
                      <a:moveTo>
                        <a:pt x="6" y="14"/>
                      </a:moveTo>
                      <a:cubicBezTo>
                        <a:pt x="8" y="15"/>
                        <a:pt x="7" y="18"/>
                        <a:pt x="7" y="19"/>
                      </a:cubicBezTo>
                      <a:cubicBezTo>
                        <a:pt x="7" y="20"/>
                        <a:pt x="5" y="20"/>
                        <a:pt x="4" y="20"/>
                      </a:cubicBezTo>
                      <a:cubicBezTo>
                        <a:pt x="2" y="20"/>
                        <a:pt x="0" y="21"/>
                        <a:pt x="0" y="23"/>
                      </a:cubicBezTo>
                      <a:cubicBezTo>
                        <a:pt x="0" y="25"/>
                        <a:pt x="0" y="27"/>
                        <a:pt x="2" y="27"/>
                      </a:cubicBezTo>
                      <a:cubicBezTo>
                        <a:pt x="3" y="28"/>
                        <a:pt x="5" y="30"/>
                        <a:pt x="5" y="31"/>
                      </a:cubicBezTo>
                      <a:cubicBezTo>
                        <a:pt x="5" y="32"/>
                        <a:pt x="4" y="33"/>
                        <a:pt x="2" y="34"/>
                      </a:cubicBezTo>
                      <a:cubicBezTo>
                        <a:pt x="1" y="34"/>
                        <a:pt x="0" y="36"/>
                        <a:pt x="1" y="38"/>
                      </a:cubicBezTo>
                      <a:cubicBezTo>
                        <a:pt x="1" y="40"/>
                        <a:pt x="3" y="42"/>
                        <a:pt x="5" y="41"/>
                      </a:cubicBezTo>
                      <a:cubicBezTo>
                        <a:pt x="6" y="41"/>
                        <a:pt x="8" y="41"/>
                        <a:pt x="8" y="42"/>
                      </a:cubicBezTo>
                      <a:cubicBezTo>
                        <a:pt x="9" y="42"/>
                        <a:pt x="9" y="45"/>
                        <a:pt x="8" y="46"/>
                      </a:cubicBezTo>
                      <a:cubicBezTo>
                        <a:pt x="7" y="47"/>
                        <a:pt x="7" y="50"/>
                        <a:pt x="9" y="51"/>
                      </a:cubicBezTo>
                      <a:cubicBezTo>
                        <a:pt x="11" y="52"/>
                        <a:pt x="13" y="53"/>
                        <a:pt x="14" y="51"/>
                      </a:cubicBezTo>
                      <a:cubicBezTo>
                        <a:pt x="15" y="50"/>
                        <a:pt x="18" y="51"/>
                        <a:pt x="18" y="51"/>
                      </a:cubicBezTo>
                      <a:cubicBezTo>
                        <a:pt x="19" y="51"/>
                        <a:pt x="20" y="53"/>
                        <a:pt x="19" y="54"/>
                      </a:cubicBezTo>
                      <a:cubicBezTo>
                        <a:pt x="19" y="56"/>
                        <a:pt x="20" y="57"/>
                        <a:pt x="22" y="58"/>
                      </a:cubicBezTo>
                      <a:cubicBezTo>
                        <a:pt x="25" y="58"/>
                        <a:pt x="26" y="57"/>
                        <a:pt x="27" y="56"/>
                      </a:cubicBezTo>
                      <a:cubicBezTo>
                        <a:pt x="27" y="54"/>
                        <a:pt x="30" y="53"/>
                        <a:pt x="31" y="53"/>
                      </a:cubicBezTo>
                      <a:cubicBezTo>
                        <a:pt x="31" y="53"/>
                        <a:pt x="33" y="54"/>
                        <a:pt x="33" y="56"/>
                      </a:cubicBezTo>
                      <a:cubicBezTo>
                        <a:pt x="34" y="57"/>
                        <a:pt x="36" y="58"/>
                        <a:pt x="38" y="57"/>
                      </a:cubicBezTo>
                      <a:cubicBezTo>
                        <a:pt x="40" y="57"/>
                        <a:pt x="41" y="55"/>
                        <a:pt x="40" y="53"/>
                      </a:cubicBezTo>
                      <a:cubicBezTo>
                        <a:pt x="40" y="52"/>
                        <a:pt x="42" y="49"/>
                        <a:pt x="42" y="49"/>
                      </a:cubicBezTo>
                      <a:cubicBezTo>
                        <a:pt x="43" y="48"/>
                        <a:pt x="44" y="49"/>
                        <a:pt x="46" y="50"/>
                      </a:cubicBezTo>
                      <a:cubicBezTo>
                        <a:pt x="47" y="51"/>
                        <a:pt x="49" y="51"/>
                        <a:pt x="50" y="49"/>
                      </a:cubicBezTo>
                      <a:cubicBezTo>
                        <a:pt x="52" y="47"/>
                        <a:pt x="52" y="45"/>
                        <a:pt x="51" y="44"/>
                      </a:cubicBezTo>
                      <a:cubicBezTo>
                        <a:pt x="50" y="43"/>
                        <a:pt x="50" y="40"/>
                        <a:pt x="50" y="40"/>
                      </a:cubicBezTo>
                      <a:cubicBezTo>
                        <a:pt x="51" y="39"/>
                        <a:pt x="52" y="38"/>
                        <a:pt x="54" y="39"/>
                      </a:cubicBezTo>
                      <a:cubicBezTo>
                        <a:pt x="55" y="39"/>
                        <a:pt x="57" y="38"/>
                        <a:pt x="57" y="35"/>
                      </a:cubicBezTo>
                      <a:cubicBezTo>
                        <a:pt x="58" y="33"/>
                        <a:pt x="57" y="31"/>
                        <a:pt x="55" y="31"/>
                      </a:cubicBezTo>
                      <a:cubicBezTo>
                        <a:pt x="54" y="31"/>
                        <a:pt x="53" y="28"/>
                        <a:pt x="52" y="27"/>
                      </a:cubicBezTo>
                      <a:cubicBezTo>
                        <a:pt x="52" y="26"/>
                        <a:pt x="54" y="25"/>
                        <a:pt x="55" y="25"/>
                      </a:cubicBezTo>
                      <a:cubicBezTo>
                        <a:pt x="56" y="24"/>
                        <a:pt x="57" y="22"/>
                        <a:pt x="56" y="20"/>
                      </a:cubicBezTo>
                      <a:cubicBezTo>
                        <a:pt x="56" y="18"/>
                        <a:pt x="54" y="17"/>
                        <a:pt x="53" y="18"/>
                      </a:cubicBezTo>
                      <a:cubicBezTo>
                        <a:pt x="51" y="18"/>
                        <a:pt x="49" y="16"/>
                        <a:pt x="48" y="16"/>
                      </a:cubicBezTo>
                      <a:cubicBezTo>
                        <a:pt x="48" y="15"/>
                        <a:pt x="48" y="13"/>
                        <a:pt x="49" y="12"/>
                      </a:cubicBezTo>
                      <a:cubicBezTo>
                        <a:pt x="50" y="11"/>
                        <a:pt x="50" y="9"/>
                        <a:pt x="48" y="8"/>
                      </a:cubicBezTo>
                      <a:cubicBezTo>
                        <a:pt x="47" y="6"/>
                        <a:pt x="45" y="6"/>
                        <a:pt x="44" y="7"/>
                      </a:cubicBezTo>
                      <a:cubicBezTo>
                        <a:pt x="42" y="8"/>
                        <a:pt x="40" y="8"/>
                        <a:pt x="39" y="8"/>
                      </a:cubicBezTo>
                      <a:cubicBezTo>
                        <a:pt x="38" y="7"/>
                        <a:pt x="38" y="6"/>
                        <a:pt x="38" y="4"/>
                      </a:cubicBezTo>
                      <a:cubicBezTo>
                        <a:pt x="38" y="3"/>
                        <a:pt x="37" y="1"/>
                        <a:pt x="35" y="1"/>
                      </a:cubicBezTo>
                      <a:cubicBezTo>
                        <a:pt x="33" y="0"/>
                        <a:pt x="31" y="1"/>
                        <a:pt x="30" y="3"/>
                      </a:cubicBezTo>
                      <a:cubicBezTo>
                        <a:pt x="30" y="4"/>
                        <a:pt x="28" y="5"/>
                        <a:pt x="27" y="5"/>
                      </a:cubicBezTo>
                      <a:cubicBezTo>
                        <a:pt x="26" y="6"/>
                        <a:pt x="25" y="4"/>
                        <a:pt x="24" y="3"/>
                      </a:cubicBezTo>
                      <a:cubicBezTo>
                        <a:pt x="24" y="1"/>
                        <a:pt x="22" y="1"/>
                        <a:pt x="20" y="1"/>
                      </a:cubicBezTo>
                      <a:cubicBezTo>
                        <a:pt x="18" y="2"/>
                        <a:pt x="16" y="4"/>
                        <a:pt x="17" y="5"/>
                      </a:cubicBezTo>
                      <a:cubicBezTo>
                        <a:pt x="17" y="7"/>
                        <a:pt x="16" y="9"/>
                        <a:pt x="15" y="10"/>
                      </a:cubicBezTo>
                      <a:cubicBezTo>
                        <a:pt x="14" y="10"/>
                        <a:pt x="13" y="10"/>
                        <a:pt x="12" y="9"/>
                      </a:cubicBezTo>
                      <a:cubicBezTo>
                        <a:pt x="10" y="8"/>
                        <a:pt x="8" y="8"/>
                        <a:pt x="7" y="10"/>
                      </a:cubicBezTo>
                      <a:cubicBezTo>
                        <a:pt x="6" y="11"/>
                        <a:pt x="5" y="13"/>
                        <a:pt x="6" y="14"/>
                      </a:cubicBezTo>
                      <a:close/>
                      <a:moveTo>
                        <a:pt x="23" y="13"/>
                      </a:moveTo>
                      <a:cubicBezTo>
                        <a:pt x="32" y="10"/>
                        <a:pt x="42" y="15"/>
                        <a:pt x="45" y="24"/>
                      </a:cubicBezTo>
                      <a:cubicBezTo>
                        <a:pt x="47" y="33"/>
                        <a:pt x="43" y="42"/>
                        <a:pt x="34" y="45"/>
                      </a:cubicBezTo>
                      <a:cubicBezTo>
                        <a:pt x="25" y="48"/>
                        <a:pt x="15" y="43"/>
                        <a:pt x="13" y="34"/>
                      </a:cubicBezTo>
                      <a:cubicBezTo>
                        <a:pt x="10" y="26"/>
                        <a:pt x="15" y="16"/>
                        <a:pt x="23" y="13"/>
                      </a:cubicBezTo>
                      <a:close/>
                    </a:path>
                  </a:pathLst>
                </a:custGeom>
                <a:solidFill>
                  <a:srgbClr val="43C5AD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 sz="1425"/>
                </a:p>
              </p:txBody>
            </p:sp>
            <p:sp>
              <p:nvSpPr>
                <p:cNvPr id="1049006" name="Freeform 302"/>
                <p:cNvSpPr>
                  <a:spLocks noEditPoints="1"/>
                </p:cNvSpPr>
                <p:nvPr/>
              </p:nvSpPr>
              <p:spPr bwMode="auto">
                <a:xfrm>
                  <a:off x="5084763" y="971550"/>
                  <a:ext cx="139700" cy="139700"/>
                </a:xfrm>
                <a:custGeom>
                  <a:avLst/>
                  <a:gdLst>
                    <a:gd name="T0" fmla="*/ 4 w 37"/>
                    <a:gd name="T1" fmla="*/ 9 h 37"/>
                    <a:gd name="T2" fmla="*/ 5 w 37"/>
                    <a:gd name="T3" fmla="*/ 12 h 37"/>
                    <a:gd name="T4" fmla="*/ 2 w 37"/>
                    <a:gd name="T5" fmla="*/ 12 h 37"/>
                    <a:gd name="T6" fmla="*/ 0 w 37"/>
                    <a:gd name="T7" fmla="*/ 14 h 37"/>
                    <a:gd name="T8" fmla="*/ 1 w 37"/>
                    <a:gd name="T9" fmla="*/ 17 h 37"/>
                    <a:gd name="T10" fmla="*/ 3 w 37"/>
                    <a:gd name="T11" fmla="*/ 20 h 37"/>
                    <a:gd name="T12" fmla="*/ 2 w 37"/>
                    <a:gd name="T13" fmla="*/ 21 h 37"/>
                    <a:gd name="T14" fmla="*/ 1 w 37"/>
                    <a:gd name="T15" fmla="*/ 24 h 37"/>
                    <a:gd name="T16" fmla="*/ 3 w 37"/>
                    <a:gd name="T17" fmla="*/ 26 h 37"/>
                    <a:gd name="T18" fmla="*/ 5 w 37"/>
                    <a:gd name="T19" fmla="*/ 26 h 37"/>
                    <a:gd name="T20" fmla="*/ 5 w 37"/>
                    <a:gd name="T21" fmla="*/ 29 h 37"/>
                    <a:gd name="T22" fmla="*/ 6 w 37"/>
                    <a:gd name="T23" fmla="*/ 32 h 37"/>
                    <a:gd name="T24" fmla="*/ 9 w 37"/>
                    <a:gd name="T25" fmla="*/ 33 h 37"/>
                    <a:gd name="T26" fmla="*/ 12 w 37"/>
                    <a:gd name="T27" fmla="*/ 32 h 37"/>
                    <a:gd name="T28" fmla="*/ 12 w 37"/>
                    <a:gd name="T29" fmla="*/ 34 h 37"/>
                    <a:gd name="T30" fmla="*/ 15 w 37"/>
                    <a:gd name="T31" fmla="*/ 37 h 37"/>
                    <a:gd name="T32" fmla="*/ 17 w 37"/>
                    <a:gd name="T33" fmla="*/ 35 h 37"/>
                    <a:gd name="T34" fmla="*/ 20 w 37"/>
                    <a:gd name="T35" fmla="*/ 34 h 37"/>
                    <a:gd name="T36" fmla="*/ 21 w 37"/>
                    <a:gd name="T37" fmla="*/ 35 h 37"/>
                    <a:gd name="T38" fmla="*/ 24 w 37"/>
                    <a:gd name="T39" fmla="*/ 36 h 37"/>
                    <a:gd name="T40" fmla="*/ 26 w 37"/>
                    <a:gd name="T41" fmla="*/ 34 h 37"/>
                    <a:gd name="T42" fmla="*/ 27 w 37"/>
                    <a:gd name="T43" fmla="*/ 31 h 37"/>
                    <a:gd name="T44" fmla="*/ 29 w 37"/>
                    <a:gd name="T45" fmla="*/ 32 h 37"/>
                    <a:gd name="T46" fmla="*/ 32 w 37"/>
                    <a:gd name="T47" fmla="*/ 31 h 37"/>
                    <a:gd name="T48" fmla="*/ 33 w 37"/>
                    <a:gd name="T49" fmla="*/ 28 h 37"/>
                    <a:gd name="T50" fmla="*/ 32 w 37"/>
                    <a:gd name="T51" fmla="*/ 25 h 37"/>
                    <a:gd name="T52" fmla="*/ 35 w 37"/>
                    <a:gd name="T53" fmla="*/ 24 h 37"/>
                    <a:gd name="T54" fmla="*/ 37 w 37"/>
                    <a:gd name="T55" fmla="*/ 22 h 37"/>
                    <a:gd name="T56" fmla="*/ 36 w 37"/>
                    <a:gd name="T57" fmla="*/ 19 h 37"/>
                    <a:gd name="T58" fmla="*/ 34 w 37"/>
                    <a:gd name="T59" fmla="*/ 17 h 37"/>
                    <a:gd name="T60" fmla="*/ 35 w 37"/>
                    <a:gd name="T61" fmla="*/ 15 h 37"/>
                    <a:gd name="T62" fmla="*/ 36 w 37"/>
                    <a:gd name="T63" fmla="*/ 12 h 37"/>
                    <a:gd name="T64" fmla="*/ 34 w 37"/>
                    <a:gd name="T65" fmla="*/ 11 h 37"/>
                    <a:gd name="T66" fmla="*/ 31 w 37"/>
                    <a:gd name="T67" fmla="*/ 9 h 37"/>
                    <a:gd name="T68" fmla="*/ 32 w 37"/>
                    <a:gd name="T69" fmla="*/ 7 h 37"/>
                    <a:gd name="T70" fmla="*/ 31 w 37"/>
                    <a:gd name="T71" fmla="*/ 4 h 37"/>
                    <a:gd name="T72" fmla="*/ 28 w 37"/>
                    <a:gd name="T73" fmla="*/ 4 h 37"/>
                    <a:gd name="T74" fmla="*/ 25 w 37"/>
                    <a:gd name="T75" fmla="*/ 4 h 37"/>
                    <a:gd name="T76" fmla="*/ 25 w 37"/>
                    <a:gd name="T77" fmla="*/ 2 h 37"/>
                    <a:gd name="T78" fmla="*/ 22 w 37"/>
                    <a:gd name="T79" fmla="*/ 0 h 37"/>
                    <a:gd name="T80" fmla="*/ 20 w 37"/>
                    <a:gd name="T81" fmla="*/ 1 h 37"/>
                    <a:gd name="T82" fmla="*/ 17 w 37"/>
                    <a:gd name="T83" fmla="*/ 3 h 37"/>
                    <a:gd name="T84" fmla="*/ 16 w 37"/>
                    <a:gd name="T85" fmla="*/ 1 h 37"/>
                    <a:gd name="T86" fmla="*/ 13 w 37"/>
                    <a:gd name="T87" fmla="*/ 0 h 37"/>
                    <a:gd name="T88" fmla="*/ 11 w 37"/>
                    <a:gd name="T89" fmla="*/ 3 h 37"/>
                    <a:gd name="T90" fmla="*/ 10 w 37"/>
                    <a:gd name="T91" fmla="*/ 6 h 37"/>
                    <a:gd name="T92" fmla="*/ 8 w 37"/>
                    <a:gd name="T93" fmla="*/ 5 h 37"/>
                    <a:gd name="T94" fmla="*/ 5 w 37"/>
                    <a:gd name="T95" fmla="*/ 6 h 37"/>
                    <a:gd name="T96" fmla="*/ 4 w 37"/>
                    <a:gd name="T97" fmla="*/ 9 h 37"/>
                    <a:gd name="T98" fmla="*/ 15 w 37"/>
                    <a:gd name="T99" fmla="*/ 8 h 37"/>
                    <a:gd name="T100" fmla="*/ 29 w 37"/>
                    <a:gd name="T101" fmla="*/ 15 h 37"/>
                    <a:gd name="T102" fmla="*/ 22 w 37"/>
                    <a:gd name="T103" fmla="*/ 29 h 37"/>
                    <a:gd name="T104" fmla="*/ 8 w 37"/>
                    <a:gd name="T105" fmla="*/ 22 h 37"/>
                    <a:gd name="T106" fmla="*/ 15 w 37"/>
                    <a:gd name="T107" fmla="*/ 8 h 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37" h="37">
                      <a:moveTo>
                        <a:pt x="4" y="9"/>
                      </a:moveTo>
                      <a:cubicBezTo>
                        <a:pt x="5" y="9"/>
                        <a:pt x="5" y="11"/>
                        <a:pt x="5" y="12"/>
                      </a:cubicBezTo>
                      <a:cubicBezTo>
                        <a:pt x="4" y="12"/>
                        <a:pt x="3" y="12"/>
                        <a:pt x="2" y="12"/>
                      </a:cubicBezTo>
                      <a:cubicBezTo>
                        <a:pt x="1" y="12"/>
                        <a:pt x="0" y="13"/>
                        <a:pt x="0" y="14"/>
                      </a:cubicBezTo>
                      <a:cubicBezTo>
                        <a:pt x="0" y="16"/>
                        <a:pt x="0" y="17"/>
                        <a:pt x="1" y="17"/>
                      </a:cubicBezTo>
                      <a:cubicBezTo>
                        <a:pt x="2" y="17"/>
                        <a:pt x="3" y="19"/>
                        <a:pt x="3" y="20"/>
                      </a:cubicBezTo>
                      <a:cubicBezTo>
                        <a:pt x="3" y="20"/>
                        <a:pt x="2" y="21"/>
                        <a:pt x="2" y="21"/>
                      </a:cubicBezTo>
                      <a:cubicBezTo>
                        <a:pt x="1" y="21"/>
                        <a:pt x="0" y="23"/>
                        <a:pt x="1" y="24"/>
                      </a:cubicBezTo>
                      <a:cubicBezTo>
                        <a:pt x="1" y="25"/>
                        <a:pt x="2" y="26"/>
                        <a:pt x="3" y="26"/>
                      </a:cubicBezTo>
                      <a:cubicBezTo>
                        <a:pt x="4" y="26"/>
                        <a:pt x="5" y="26"/>
                        <a:pt x="5" y="26"/>
                      </a:cubicBezTo>
                      <a:cubicBezTo>
                        <a:pt x="6" y="27"/>
                        <a:pt x="6" y="28"/>
                        <a:pt x="5" y="29"/>
                      </a:cubicBezTo>
                      <a:cubicBezTo>
                        <a:pt x="5" y="30"/>
                        <a:pt x="5" y="31"/>
                        <a:pt x="6" y="32"/>
                      </a:cubicBezTo>
                      <a:cubicBezTo>
                        <a:pt x="7" y="33"/>
                        <a:pt x="8" y="33"/>
                        <a:pt x="9" y="33"/>
                      </a:cubicBezTo>
                      <a:cubicBezTo>
                        <a:pt x="10" y="32"/>
                        <a:pt x="11" y="32"/>
                        <a:pt x="12" y="32"/>
                      </a:cubicBezTo>
                      <a:cubicBezTo>
                        <a:pt x="12" y="32"/>
                        <a:pt x="13" y="33"/>
                        <a:pt x="12" y="34"/>
                      </a:cubicBezTo>
                      <a:cubicBezTo>
                        <a:pt x="12" y="35"/>
                        <a:pt x="13" y="36"/>
                        <a:pt x="15" y="37"/>
                      </a:cubicBezTo>
                      <a:cubicBezTo>
                        <a:pt x="16" y="37"/>
                        <a:pt x="17" y="36"/>
                        <a:pt x="17" y="35"/>
                      </a:cubicBezTo>
                      <a:cubicBezTo>
                        <a:pt x="18" y="34"/>
                        <a:pt x="19" y="34"/>
                        <a:pt x="20" y="34"/>
                      </a:cubicBezTo>
                      <a:cubicBezTo>
                        <a:pt x="20" y="34"/>
                        <a:pt x="21" y="34"/>
                        <a:pt x="21" y="35"/>
                      </a:cubicBezTo>
                      <a:cubicBezTo>
                        <a:pt x="22" y="36"/>
                        <a:pt x="23" y="37"/>
                        <a:pt x="24" y="36"/>
                      </a:cubicBezTo>
                      <a:cubicBezTo>
                        <a:pt x="26" y="36"/>
                        <a:pt x="26" y="35"/>
                        <a:pt x="26" y="34"/>
                      </a:cubicBezTo>
                      <a:cubicBezTo>
                        <a:pt x="26" y="33"/>
                        <a:pt x="27" y="31"/>
                        <a:pt x="27" y="31"/>
                      </a:cubicBezTo>
                      <a:cubicBezTo>
                        <a:pt x="28" y="31"/>
                        <a:pt x="29" y="31"/>
                        <a:pt x="29" y="32"/>
                      </a:cubicBezTo>
                      <a:cubicBezTo>
                        <a:pt x="30" y="32"/>
                        <a:pt x="32" y="32"/>
                        <a:pt x="32" y="31"/>
                      </a:cubicBezTo>
                      <a:cubicBezTo>
                        <a:pt x="33" y="30"/>
                        <a:pt x="34" y="28"/>
                        <a:pt x="33" y="28"/>
                      </a:cubicBezTo>
                      <a:cubicBezTo>
                        <a:pt x="32" y="27"/>
                        <a:pt x="32" y="25"/>
                        <a:pt x="32" y="25"/>
                      </a:cubicBezTo>
                      <a:cubicBezTo>
                        <a:pt x="33" y="24"/>
                        <a:pt x="34" y="24"/>
                        <a:pt x="35" y="24"/>
                      </a:cubicBezTo>
                      <a:cubicBezTo>
                        <a:pt x="36" y="24"/>
                        <a:pt x="37" y="24"/>
                        <a:pt x="37" y="22"/>
                      </a:cubicBezTo>
                      <a:cubicBezTo>
                        <a:pt x="37" y="21"/>
                        <a:pt x="37" y="20"/>
                        <a:pt x="36" y="19"/>
                      </a:cubicBezTo>
                      <a:cubicBezTo>
                        <a:pt x="35" y="19"/>
                        <a:pt x="34" y="18"/>
                        <a:pt x="34" y="17"/>
                      </a:cubicBezTo>
                      <a:cubicBezTo>
                        <a:pt x="34" y="16"/>
                        <a:pt x="35" y="16"/>
                        <a:pt x="35" y="15"/>
                      </a:cubicBezTo>
                      <a:cubicBezTo>
                        <a:pt x="36" y="15"/>
                        <a:pt x="37" y="14"/>
                        <a:pt x="36" y="12"/>
                      </a:cubicBezTo>
                      <a:cubicBezTo>
                        <a:pt x="36" y="11"/>
                        <a:pt x="35" y="10"/>
                        <a:pt x="34" y="11"/>
                      </a:cubicBezTo>
                      <a:cubicBezTo>
                        <a:pt x="33" y="11"/>
                        <a:pt x="31" y="10"/>
                        <a:pt x="31" y="9"/>
                      </a:cubicBezTo>
                      <a:cubicBezTo>
                        <a:pt x="31" y="9"/>
                        <a:pt x="31" y="8"/>
                        <a:pt x="32" y="7"/>
                      </a:cubicBezTo>
                      <a:cubicBezTo>
                        <a:pt x="32" y="7"/>
                        <a:pt x="32" y="5"/>
                        <a:pt x="31" y="4"/>
                      </a:cubicBezTo>
                      <a:cubicBezTo>
                        <a:pt x="30" y="3"/>
                        <a:pt x="29" y="3"/>
                        <a:pt x="28" y="4"/>
                      </a:cubicBezTo>
                      <a:cubicBezTo>
                        <a:pt x="27" y="5"/>
                        <a:pt x="26" y="5"/>
                        <a:pt x="25" y="4"/>
                      </a:cubicBezTo>
                      <a:cubicBezTo>
                        <a:pt x="25" y="4"/>
                        <a:pt x="24" y="3"/>
                        <a:pt x="25" y="2"/>
                      </a:cubicBezTo>
                      <a:cubicBezTo>
                        <a:pt x="25" y="1"/>
                        <a:pt x="24" y="0"/>
                        <a:pt x="22" y="0"/>
                      </a:cubicBezTo>
                      <a:cubicBezTo>
                        <a:pt x="21" y="0"/>
                        <a:pt x="20" y="0"/>
                        <a:pt x="20" y="1"/>
                      </a:cubicBezTo>
                      <a:cubicBezTo>
                        <a:pt x="19" y="2"/>
                        <a:pt x="18" y="3"/>
                        <a:pt x="17" y="3"/>
                      </a:cubicBezTo>
                      <a:cubicBezTo>
                        <a:pt x="17" y="3"/>
                        <a:pt x="16" y="2"/>
                        <a:pt x="16" y="1"/>
                      </a:cubicBezTo>
                      <a:cubicBezTo>
                        <a:pt x="15" y="0"/>
                        <a:pt x="14" y="0"/>
                        <a:pt x="13" y="0"/>
                      </a:cubicBezTo>
                      <a:cubicBezTo>
                        <a:pt x="11" y="1"/>
                        <a:pt x="11" y="2"/>
                        <a:pt x="11" y="3"/>
                      </a:cubicBezTo>
                      <a:cubicBezTo>
                        <a:pt x="11" y="4"/>
                        <a:pt x="10" y="5"/>
                        <a:pt x="10" y="6"/>
                      </a:cubicBezTo>
                      <a:cubicBezTo>
                        <a:pt x="9" y="6"/>
                        <a:pt x="8" y="6"/>
                        <a:pt x="8" y="5"/>
                      </a:cubicBezTo>
                      <a:cubicBezTo>
                        <a:pt x="7" y="4"/>
                        <a:pt x="5" y="5"/>
                        <a:pt x="5" y="6"/>
                      </a:cubicBezTo>
                      <a:cubicBezTo>
                        <a:pt x="4" y="7"/>
                        <a:pt x="3" y="8"/>
                        <a:pt x="4" y="9"/>
                      </a:cubicBezTo>
                      <a:close/>
                      <a:moveTo>
                        <a:pt x="15" y="8"/>
                      </a:moveTo>
                      <a:cubicBezTo>
                        <a:pt x="21" y="6"/>
                        <a:pt x="27" y="9"/>
                        <a:pt x="29" y="15"/>
                      </a:cubicBezTo>
                      <a:cubicBezTo>
                        <a:pt x="31" y="21"/>
                        <a:pt x="27" y="27"/>
                        <a:pt x="22" y="29"/>
                      </a:cubicBezTo>
                      <a:cubicBezTo>
                        <a:pt x="16" y="30"/>
                        <a:pt x="10" y="27"/>
                        <a:pt x="8" y="22"/>
                      </a:cubicBezTo>
                      <a:cubicBezTo>
                        <a:pt x="6" y="16"/>
                        <a:pt x="10" y="10"/>
                        <a:pt x="15" y="8"/>
                      </a:cubicBezTo>
                      <a:close/>
                    </a:path>
                  </a:pathLst>
                </a:custGeom>
                <a:solidFill>
                  <a:srgbClr val="43C5AD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 sz="1425"/>
                </a:p>
              </p:txBody>
            </p:sp>
            <p:sp>
              <p:nvSpPr>
                <p:cNvPr id="1049007" name="Freeform 303"/>
                <p:cNvSpPr>
                  <a:spLocks noEditPoints="1"/>
                </p:cNvSpPr>
                <p:nvPr/>
              </p:nvSpPr>
              <p:spPr bwMode="auto">
                <a:xfrm>
                  <a:off x="5084763" y="1111250"/>
                  <a:ext cx="109538" cy="104775"/>
                </a:xfrm>
                <a:custGeom>
                  <a:avLst/>
                  <a:gdLst>
                    <a:gd name="T0" fmla="*/ 3 w 29"/>
                    <a:gd name="T1" fmla="*/ 7 h 28"/>
                    <a:gd name="T2" fmla="*/ 4 w 29"/>
                    <a:gd name="T3" fmla="*/ 9 h 28"/>
                    <a:gd name="T4" fmla="*/ 2 w 29"/>
                    <a:gd name="T5" fmla="*/ 9 h 28"/>
                    <a:gd name="T6" fmla="*/ 0 w 29"/>
                    <a:gd name="T7" fmla="*/ 11 h 28"/>
                    <a:gd name="T8" fmla="*/ 1 w 29"/>
                    <a:gd name="T9" fmla="*/ 13 h 28"/>
                    <a:gd name="T10" fmla="*/ 3 w 29"/>
                    <a:gd name="T11" fmla="*/ 15 h 28"/>
                    <a:gd name="T12" fmla="*/ 1 w 29"/>
                    <a:gd name="T13" fmla="*/ 16 h 28"/>
                    <a:gd name="T14" fmla="*/ 1 w 29"/>
                    <a:gd name="T15" fmla="*/ 19 h 28"/>
                    <a:gd name="T16" fmla="*/ 3 w 29"/>
                    <a:gd name="T17" fmla="*/ 20 h 28"/>
                    <a:gd name="T18" fmla="*/ 4 w 29"/>
                    <a:gd name="T19" fmla="*/ 20 h 28"/>
                    <a:gd name="T20" fmla="*/ 4 w 29"/>
                    <a:gd name="T21" fmla="*/ 23 h 28"/>
                    <a:gd name="T22" fmla="*/ 5 w 29"/>
                    <a:gd name="T23" fmla="*/ 25 h 28"/>
                    <a:gd name="T24" fmla="*/ 7 w 29"/>
                    <a:gd name="T25" fmla="*/ 25 h 28"/>
                    <a:gd name="T26" fmla="*/ 9 w 29"/>
                    <a:gd name="T27" fmla="*/ 25 h 28"/>
                    <a:gd name="T28" fmla="*/ 10 w 29"/>
                    <a:gd name="T29" fmla="*/ 27 h 28"/>
                    <a:gd name="T30" fmla="*/ 11 w 29"/>
                    <a:gd name="T31" fmla="*/ 28 h 28"/>
                    <a:gd name="T32" fmla="*/ 13 w 29"/>
                    <a:gd name="T33" fmla="*/ 27 h 28"/>
                    <a:gd name="T34" fmla="*/ 15 w 29"/>
                    <a:gd name="T35" fmla="*/ 26 h 28"/>
                    <a:gd name="T36" fmla="*/ 17 w 29"/>
                    <a:gd name="T37" fmla="*/ 27 h 28"/>
                    <a:gd name="T38" fmla="*/ 19 w 29"/>
                    <a:gd name="T39" fmla="*/ 28 h 28"/>
                    <a:gd name="T40" fmla="*/ 20 w 29"/>
                    <a:gd name="T41" fmla="*/ 26 h 28"/>
                    <a:gd name="T42" fmla="*/ 21 w 29"/>
                    <a:gd name="T43" fmla="*/ 24 h 28"/>
                    <a:gd name="T44" fmla="*/ 23 w 29"/>
                    <a:gd name="T45" fmla="*/ 24 h 28"/>
                    <a:gd name="T46" fmla="*/ 25 w 29"/>
                    <a:gd name="T47" fmla="*/ 24 h 28"/>
                    <a:gd name="T48" fmla="*/ 25 w 29"/>
                    <a:gd name="T49" fmla="*/ 21 h 28"/>
                    <a:gd name="T50" fmla="*/ 25 w 29"/>
                    <a:gd name="T51" fmla="*/ 19 h 28"/>
                    <a:gd name="T52" fmla="*/ 27 w 29"/>
                    <a:gd name="T53" fmla="*/ 19 h 28"/>
                    <a:gd name="T54" fmla="*/ 29 w 29"/>
                    <a:gd name="T55" fmla="*/ 17 h 28"/>
                    <a:gd name="T56" fmla="*/ 28 w 29"/>
                    <a:gd name="T57" fmla="*/ 15 h 28"/>
                    <a:gd name="T58" fmla="*/ 26 w 29"/>
                    <a:gd name="T59" fmla="*/ 13 h 28"/>
                    <a:gd name="T60" fmla="*/ 27 w 29"/>
                    <a:gd name="T61" fmla="*/ 12 h 28"/>
                    <a:gd name="T62" fmla="*/ 28 w 29"/>
                    <a:gd name="T63" fmla="*/ 10 h 28"/>
                    <a:gd name="T64" fmla="*/ 26 w 29"/>
                    <a:gd name="T65" fmla="*/ 8 h 28"/>
                    <a:gd name="T66" fmla="*/ 24 w 29"/>
                    <a:gd name="T67" fmla="*/ 7 h 28"/>
                    <a:gd name="T68" fmla="*/ 25 w 29"/>
                    <a:gd name="T69" fmla="*/ 6 h 28"/>
                    <a:gd name="T70" fmla="*/ 24 w 29"/>
                    <a:gd name="T71" fmla="*/ 3 h 28"/>
                    <a:gd name="T72" fmla="*/ 22 w 29"/>
                    <a:gd name="T73" fmla="*/ 3 h 28"/>
                    <a:gd name="T74" fmla="*/ 19 w 29"/>
                    <a:gd name="T75" fmla="*/ 3 h 28"/>
                    <a:gd name="T76" fmla="*/ 19 w 29"/>
                    <a:gd name="T77" fmla="*/ 2 h 28"/>
                    <a:gd name="T78" fmla="*/ 17 w 29"/>
                    <a:gd name="T79" fmla="*/ 0 h 28"/>
                    <a:gd name="T80" fmla="*/ 15 w 29"/>
                    <a:gd name="T81" fmla="*/ 1 h 28"/>
                    <a:gd name="T82" fmla="*/ 13 w 29"/>
                    <a:gd name="T83" fmla="*/ 2 h 28"/>
                    <a:gd name="T84" fmla="*/ 12 w 29"/>
                    <a:gd name="T85" fmla="*/ 1 h 28"/>
                    <a:gd name="T86" fmla="*/ 10 w 29"/>
                    <a:gd name="T87" fmla="*/ 0 h 28"/>
                    <a:gd name="T88" fmla="*/ 9 w 29"/>
                    <a:gd name="T89" fmla="*/ 2 h 28"/>
                    <a:gd name="T90" fmla="*/ 8 w 29"/>
                    <a:gd name="T91" fmla="*/ 4 h 28"/>
                    <a:gd name="T92" fmla="*/ 6 w 29"/>
                    <a:gd name="T93" fmla="*/ 4 h 28"/>
                    <a:gd name="T94" fmla="*/ 4 w 29"/>
                    <a:gd name="T95" fmla="*/ 4 h 28"/>
                    <a:gd name="T96" fmla="*/ 3 w 29"/>
                    <a:gd name="T97" fmla="*/ 7 h 28"/>
                    <a:gd name="T98" fmla="*/ 12 w 29"/>
                    <a:gd name="T99" fmla="*/ 6 h 28"/>
                    <a:gd name="T100" fmla="*/ 22 w 29"/>
                    <a:gd name="T101" fmla="*/ 12 h 28"/>
                    <a:gd name="T102" fmla="*/ 17 w 29"/>
                    <a:gd name="T103" fmla="*/ 22 h 28"/>
                    <a:gd name="T104" fmla="*/ 6 w 29"/>
                    <a:gd name="T105" fmla="*/ 17 h 28"/>
                    <a:gd name="T106" fmla="*/ 12 w 29"/>
                    <a:gd name="T107" fmla="*/ 6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29" h="28">
                      <a:moveTo>
                        <a:pt x="3" y="7"/>
                      </a:moveTo>
                      <a:cubicBezTo>
                        <a:pt x="4" y="7"/>
                        <a:pt x="4" y="9"/>
                        <a:pt x="4" y="9"/>
                      </a:cubicBezTo>
                      <a:cubicBezTo>
                        <a:pt x="4" y="9"/>
                        <a:pt x="3" y="10"/>
                        <a:pt x="2" y="9"/>
                      </a:cubicBezTo>
                      <a:cubicBezTo>
                        <a:pt x="1" y="9"/>
                        <a:pt x="0" y="10"/>
                        <a:pt x="0" y="11"/>
                      </a:cubicBezTo>
                      <a:cubicBezTo>
                        <a:pt x="0" y="12"/>
                        <a:pt x="0" y="13"/>
                        <a:pt x="1" y="13"/>
                      </a:cubicBezTo>
                      <a:cubicBezTo>
                        <a:pt x="2" y="13"/>
                        <a:pt x="3" y="15"/>
                        <a:pt x="3" y="15"/>
                      </a:cubicBezTo>
                      <a:cubicBezTo>
                        <a:pt x="3" y="16"/>
                        <a:pt x="2" y="16"/>
                        <a:pt x="1" y="16"/>
                      </a:cubicBezTo>
                      <a:cubicBezTo>
                        <a:pt x="1" y="17"/>
                        <a:pt x="0" y="18"/>
                        <a:pt x="1" y="19"/>
                      </a:cubicBezTo>
                      <a:cubicBezTo>
                        <a:pt x="1" y="20"/>
                        <a:pt x="2" y="20"/>
                        <a:pt x="3" y="20"/>
                      </a:cubicBezTo>
                      <a:cubicBezTo>
                        <a:pt x="3" y="20"/>
                        <a:pt x="4" y="20"/>
                        <a:pt x="4" y="20"/>
                      </a:cubicBezTo>
                      <a:cubicBezTo>
                        <a:pt x="4" y="21"/>
                        <a:pt x="5" y="22"/>
                        <a:pt x="4" y="23"/>
                      </a:cubicBezTo>
                      <a:cubicBezTo>
                        <a:pt x="4" y="23"/>
                        <a:pt x="4" y="24"/>
                        <a:pt x="5" y="25"/>
                      </a:cubicBezTo>
                      <a:cubicBezTo>
                        <a:pt x="5" y="26"/>
                        <a:pt x="7" y="26"/>
                        <a:pt x="7" y="25"/>
                      </a:cubicBezTo>
                      <a:cubicBezTo>
                        <a:pt x="8" y="25"/>
                        <a:pt x="9" y="25"/>
                        <a:pt x="9" y="25"/>
                      </a:cubicBezTo>
                      <a:cubicBezTo>
                        <a:pt x="10" y="25"/>
                        <a:pt x="10" y="26"/>
                        <a:pt x="10" y="27"/>
                      </a:cubicBezTo>
                      <a:cubicBezTo>
                        <a:pt x="10" y="27"/>
                        <a:pt x="10" y="28"/>
                        <a:pt x="11" y="28"/>
                      </a:cubicBezTo>
                      <a:cubicBezTo>
                        <a:pt x="12" y="28"/>
                        <a:pt x="13" y="28"/>
                        <a:pt x="13" y="27"/>
                      </a:cubicBezTo>
                      <a:cubicBezTo>
                        <a:pt x="14" y="27"/>
                        <a:pt x="15" y="26"/>
                        <a:pt x="15" y="26"/>
                      </a:cubicBezTo>
                      <a:cubicBezTo>
                        <a:pt x="16" y="26"/>
                        <a:pt x="16" y="26"/>
                        <a:pt x="17" y="27"/>
                      </a:cubicBezTo>
                      <a:cubicBezTo>
                        <a:pt x="17" y="28"/>
                        <a:pt x="18" y="28"/>
                        <a:pt x="19" y="28"/>
                      </a:cubicBezTo>
                      <a:cubicBezTo>
                        <a:pt x="20" y="28"/>
                        <a:pt x="20" y="27"/>
                        <a:pt x="20" y="26"/>
                      </a:cubicBezTo>
                      <a:cubicBezTo>
                        <a:pt x="20" y="25"/>
                        <a:pt x="21" y="24"/>
                        <a:pt x="21" y="24"/>
                      </a:cubicBezTo>
                      <a:cubicBezTo>
                        <a:pt x="21" y="24"/>
                        <a:pt x="22" y="24"/>
                        <a:pt x="23" y="24"/>
                      </a:cubicBezTo>
                      <a:cubicBezTo>
                        <a:pt x="23" y="25"/>
                        <a:pt x="24" y="25"/>
                        <a:pt x="25" y="24"/>
                      </a:cubicBezTo>
                      <a:cubicBezTo>
                        <a:pt x="26" y="23"/>
                        <a:pt x="26" y="22"/>
                        <a:pt x="25" y="21"/>
                      </a:cubicBezTo>
                      <a:cubicBezTo>
                        <a:pt x="25" y="21"/>
                        <a:pt x="25" y="20"/>
                        <a:pt x="25" y="19"/>
                      </a:cubicBezTo>
                      <a:cubicBezTo>
                        <a:pt x="25" y="19"/>
                        <a:pt x="26" y="19"/>
                        <a:pt x="27" y="19"/>
                      </a:cubicBezTo>
                      <a:cubicBezTo>
                        <a:pt x="28" y="19"/>
                        <a:pt x="28" y="18"/>
                        <a:pt x="29" y="17"/>
                      </a:cubicBezTo>
                      <a:cubicBezTo>
                        <a:pt x="29" y="16"/>
                        <a:pt x="28" y="15"/>
                        <a:pt x="28" y="15"/>
                      </a:cubicBezTo>
                      <a:cubicBezTo>
                        <a:pt x="27" y="15"/>
                        <a:pt x="26" y="14"/>
                        <a:pt x="26" y="13"/>
                      </a:cubicBezTo>
                      <a:cubicBezTo>
                        <a:pt x="26" y="13"/>
                        <a:pt x="27" y="12"/>
                        <a:pt x="27" y="12"/>
                      </a:cubicBezTo>
                      <a:cubicBezTo>
                        <a:pt x="28" y="12"/>
                        <a:pt x="28" y="11"/>
                        <a:pt x="28" y="10"/>
                      </a:cubicBezTo>
                      <a:cubicBezTo>
                        <a:pt x="28" y="9"/>
                        <a:pt x="27" y="8"/>
                        <a:pt x="26" y="8"/>
                      </a:cubicBezTo>
                      <a:cubicBezTo>
                        <a:pt x="26" y="9"/>
                        <a:pt x="24" y="8"/>
                        <a:pt x="24" y="7"/>
                      </a:cubicBezTo>
                      <a:cubicBezTo>
                        <a:pt x="24" y="7"/>
                        <a:pt x="24" y="6"/>
                        <a:pt x="25" y="6"/>
                      </a:cubicBezTo>
                      <a:cubicBezTo>
                        <a:pt x="25" y="5"/>
                        <a:pt x="25" y="4"/>
                        <a:pt x="24" y="3"/>
                      </a:cubicBezTo>
                      <a:cubicBezTo>
                        <a:pt x="23" y="3"/>
                        <a:pt x="22" y="3"/>
                        <a:pt x="22" y="3"/>
                      </a:cubicBezTo>
                      <a:cubicBezTo>
                        <a:pt x="21" y="4"/>
                        <a:pt x="20" y="4"/>
                        <a:pt x="19" y="3"/>
                      </a:cubicBezTo>
                      <a:cubicBezTo>
                        <a:pt x="19" y="3"/>
                        <a:pt x="19" y="2"/>
                        <a:pt x="19" y="2"/>
                      </a:cubicBezTo>
                      <a:cubicBezTo>
                        <a:pt x="19" y="1"/>
                        <a:pt x="18" y="0"/>
                        <a:pt x="17" y="0"/>
                      </a:cubicBezTo>
                      <a:cubicBezTo>
                        <a:pt x="16" y="0"/>
                        <a:pt x="15" y="0"/>
                        <a:pt x="15" y="1"/>
                      </a:cubicBezTo>
                      <a:cubicBezTo>
                        <a:pt x="15" y="2"/>
                        <a:pt x="14" y="2"/>
                        <a:pt x="13" y="2"/>
                      </a:cubicBezTo>
                      <a:cubicBezTo>
                        <a:pt x="13" y="2"/>
                        <a:pt x="12" y="2"/>
                        <a:pt x="12" y="1"/>
                      </a:cubicBezTo>
                      <a:cubicBezTo>
                        <a:pt x="12" y="0"/>
                        <a:pt x="11" y="0"/>
                        <a:pt x="10" y="0"/>
                      </a:cubicBezTo>
                      <a:cubicBezTo>
                        <a:pt x="9" y="1"/>
                        <a:pt x="8" y="2"/>
                        <a:pt x="9" y="2"/>
                      </a:cubicBezTo>
                      <a:cubicBezTo>
                        <a:pt x="9" y="3"/>
                        <a:pt x="8" y="4"/>
                        <a:pt x="8" y="4"/>
                      </a:cubicBezTo>
                      <a:cubicBezTo>
                        <a:pt x="7" y="5"/>
                        <a:pt x="7" y="4"/>
                        <a:pt x="6" y="4"/>
                      </a:cubicBezTo>
                      <a:cubicBezTo>
                        <a:pt x="5" y="3"/>
                        <a:pt x="4" y="4"/>
                        <a:pt x="4" y="4"/>
                      </a:cubicBezTo>
                      <a:cubicBezTo>
                        <a:pt x="3" y="5"/>
                        <a:pt x="3" y="6"/>
                        <a:pt x="3" y="7"/>
                      </a:cubicBezTo>
                      <a:close/>
                      <a:moveTo>
                        <a:pt x="12" y="6"/>
                      </a:moveTo>
                      <a:cubicBezTo>
                        <a:pt x="16" y="5"/>
                        <a:pt x="21" y="7"/>
                        <a:pt x="22" y="12"/>
                      </a:cubicBezTo>
                      <a:cubicBezTo>
                        <a:pt x="24" y="16"/>
                        <a:pt x="21" y="21"/>
                        <a:pt x="17" y="22"/>
                      </a:cubicBezTo>
                      <a:cubicBezTo>
                        <a:pt x="13" y="23"/>
                        <a:pt x="8" y="21"/>
                        <a:pt x="6" y="17"/>
                      </a:cubicBezTo>
                      <a:cubicBezTo>
                        <a:pt x="5" y="12"/>
                        <a:pt x="7" y="8"/>
                        <a:pt x="12" y="6"/>
                      </a:cubicBezTo>
                      <a:close/>
                    </a:path>
                  </a:pathLst>
                </a:custGeom>
                <a:solidFill>
                  <a:srgbClr val="43C5AD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 sz="1425"/>
                </a:p>
              </p:txBody>
            </p:sp>
          </p:grpSp>
        </p:grpSp>
        <p:sp>
          <p:nvSpPr>
            <p:cNvPr id="1049008" name="矩形 42"/>
            <p:cNvSpPr/>
            <p:nvPr/>
          </p:nvSpPr>
          <p:spPr>
            <a:xfrm>
              <a:off x="7367116" y="916528"/>
              <a:ext cx="99624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02</a:t>
              </a:r>
              <a:r>
                <a:rPr lang="zh-CN" altLang="en-US" sz="1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endParaRPr lang="zh-CN" altLang="en-US" sz="1800" dirty="0"/>
            </a:p>
          </p:txBody>
        </p:sp>
      </p:grpSp>
      <p:grpSp>
        <p:nvGrpSpPr>
          <p:cNvPr id="249" name="组合 48"/>
          <p:cNvGrpSpPr/>
          <p:nvPr/>
        </p:nvGrpSpPr>
        <p:grpSpPr>
          <a:xfrm>
            <a:off x="8957780" y="285730"/>
            <a:ext cx="996377" cy="1000132"/>
            <a:chOff x="8563703" y="285728"/>
            <a:chExt cx="996247" cy="1000132"/>
          </a:xfrm>
        </p:grpSpPr>
        <p:grpSp>
          <p:nvGrpSpPr>
            <p:cNvPr id="250" name="组合 55"/>
            <p:cNvGrpSpPr/>
            <p:nvPr/>
          </p:nvGrpSpPr>
          <p:grpSpPr>
            <a:xfrm>
              <a:off x="8762966" y="285728"/>
              <a:ext cx="597720" cy="597720"/>
              <a:chOff x="6494501" y="4230044"/>
              <a:chExt cx="696763" cy="696763"/>
            </a:xfrm>
          </p:grpSpPr>
          <p:sp>
            <p:nvSpPr>
              <p:cNvPr id="1049009" name="椭圆 51"/>
              <p:cNvSpPr/>
              <p:nvPr/>
            </p:nvSpPr>
            <p:spPr>
              <a:xfrm>
                <a:off x="6494501" y="4230044"/>
                <a:ext cx="696763" cy="696763"/>
              </a:xfrm>
              <a:prstGeom prst="ellipse">
                <a:avLst/>
              </a:prstGeom>
              <a:solidFill>
                <a:srgbClr val="EEEEEE"/>
              </a:solidFill>
              <a:ln>
                <a:solidFill>
                  <a:schemeClr val="bg1"/>
                </a:solidFill>
              </a:ln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25"/>
              </a:p>
            </p:txBody>
          </p:sp>
          <p:sp>
            <p:nvSpPr>
              <p:cNvPr id="1049010" name="任意多边形 52"/>
              <p:cNvSpPr/>
              <p:nvPr/>
            </p:nvSpPr>
            <p:spPr bwMode="auto">
              <a:xfrm>
                <a:off x="6609467" y="4389660"/>
                <a:ext cx="488930" cy="374848"/>
              </a:xfrm>
              <a:custGeom>
                <a:avLst/>
                <a:gdLst>
                  <a:gd name="connsiteX0" fmla="*/ 14829 w 563476"/>
                  <a:gd name="connsiteY0" fmla="*/ 416347 h 432000"/>
                  <a:gd name="connsiteX1" fmla="*/ 556062 w 563476"/>
                  <a:gd name="connsiteY1" fmla="*/ 416347 h 432000"/>
                  <a:gd name="connsiteX2" fmla="*/ 563476 w 563476"/>
                  <a:gd name="connsiteY2" fmla="*/ 424174 h 432000"/>
                  <a:gd name="connsiteX3" fmla="*/ 556062 w 563476"/>
                  <a:gd name="connsiteY3" fmla="*/ 432000 h 432000"/>
                  <a:gd name="connsiteX4" fmla="*/ 14829 w 563476"/>
                  <a:gd name="connsiteY4" fmla="*/ 432000 h 432000"/>
                  <a:gd name="connsiteX5" fmla="*/ 0 w 563476"/>
                  <a:gd name="connsiteY5" fmla="*/ 424174 h 432000"/>
                  <a:gd name="connsiteX6" fmla="*/ 14829 w 563476"/>
                  <a:gd name="connsiteY6" fmla="*/ 416347 h 432000"/>
                  <a:gd name="connsiteX7" fmla="*/ 428869 w 563476"/>
                  <a:gd name="connsiteY7" fmla="*/ 200347 h 432000"/>
                  <a:gd name="connsiteX8" fmla="*/ 510260 w 563476"/>
                  <a:gd name="connsiteY8" fmla="*/ 200347 h 432000"/>
                  <a:gd name="connsiteX9" fmla="*/ 510260 w 563476"/>
                  <a:gd name="connsiteY9" fmla="*/ 372521 h 432000"/>
                  <a:gd name="connsiteX10" fmla="*/ 428869 w 563476"/>
                  <a:gd name="connsiteY10" fmla="*/ 372521 h 432000"/>
                  <a:gd name="connsiteX11" fmla="*/ 303652 w 563476"/>
                  <a:gd name="connsiteY11" fmla="*/ 118956 h 432000"/>
                  <a:gd name="connsiteX12" fmla="*/ 385043 w 563476"/>
                  <a:gd name="connsiteY12" fmla="*/ 118956 h 432000"/>
                  <a:gd name="connsiteX13" fmla="*/ 385043 w 563476"/>
                  <a:gd name="connsiteY13" fmla="*/ 372521 h 432000"/>
                  <a:gd name="connsiteX14" fmla="*/ 303652 w 563476"/>
                  <a:gd name="connsiteY14" fmla="*/ 372521 h 432000"/>
                  <a:gd name="connsiteX15" fmla="*/ 72001 w 563476"/>
                  <a:gd name="connsiteY15" fmla="*/ 97044 h 432000"/>
                  <a:gd name="connsiteX16" fmla="*/ 153392 w 563476"/>
                  <a:gd name="connsiteY16" fmla="*/ 97044 h 432000"/>
                  <a:gd name="connsiteX17" fmla="*/ 153392 w 563476"/>
                  <a:gd name="connsiteY17" fmla="*/ 372521 h 432000"/>
                  <a:gd name="connsiteX18" fmla="*/ 72001 w 563476"/>
                  <a:gd name="connsiteY18" fmla="*/ 372521 h 432000"/>
                  <a:gd name="connsiteX19" fmla="*/ 190957 w 563476"/>
                  <a:gd name="connsiteY19" fmla="*/ 0 h 432000"/>
                  <a:gd name="connsiteX20" fmla="*/ 272348 w 563476"/>
                  <a:gd name="connsiteY20" fmla="*/ 0 h 432000"/>
                  <a:gd name="connsiteX21" fmla="*/ 272348 w 563476"/>
                  <a:gd name="connsiteY21" fmla="*/ 372521 h 432000"/>
                  <a:gd name="connsiteX22" fmla="*/ 190957 w 563476"/>
                  <a:gd name="connsiteY22" fmla="*/ 372521 h 43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63476" h="432000">
                    <a:moveTo>
                      <a:pt x="14829" y="416347"/>
                    </a:moveTo>
                    <a:cubicBezTo>
                      <a:pt x="556062" y="416347"/>
                      <a:pt x="556062" y="416347"/>
                      <a:pt x="556062" y="416347"/>
                    </a:cubicBezTo>
                    <a:cubicBezTo>
                      <a:pt x="556062" y="416347"/>
                      <a:pt x="563476" y="416347"/>
                      <a:pt x="563476" y="424174"/>
                    </a:cubicBezTo>
                    <a:cubicBezTo>
                      <a:pt x="563476" y="432000"/>
                      <a:pt x="556062" y="432000"/>
                      <a:pt x="556062" y="432000"/>
                    </a:cubicBezTo>
                    <a:lnTo>
                      <a:pt x="14829" y="432000"/>
                    </a:lnTo>
                    <a:cubicBezTo>
                      <a:pt x="7414" y="432000"/>
                      <a:pt x="0" y="432000"/>
                      <a:pt x="0" y="424174"/>
                    </a:cubicBezTo>
                    <a:cubicBezTo>
                      <a:pt x="0" y="416347"/>
                      <a:pt x="7414" y="416347"/>
                      <a:pt x="14829" y="416347"/>
                    </a:cubicBezTo>
                    <a:close/>
                    <a:moveTo>
                      <a:pt x="428869" y="200347"/>
                    </a:moveTo>
                    <a:lnTo>
                      <a:pt x="510260" y="200347"/>
                    </a:lnTo>
                    <a:lnTo>
                      <a:pt x="510260" y="372521"/>
                    </a:lnTo>
                    <a:lnTo>
                      <a:pt x="428869" y="372521"/>
                    </a:lnTo>
                    <a:close/>
                    <a:moveTo>
                      <a:pt x="303652" y="118956"/>
                    </a:moveTo>
                    <a:lnTo>
                      <a:pt x="385043" y="118956"/>
                    </a:lnTo>
                    <a:lnTo>
                      <a:pt x="385043" y="372521"/>
                    </a:lnTo>
                    <a:lnTo>
                      <a:pt x="303652" y="372521"/>
                    </a:lnTo>
                    <a:close/>
                    <a:moveTo>
                      <a:pt x="72001" y="97044"/>
                    </a:moveTo>
                    <a:lnTo>
                      <a:pt x="153392" y="97044"/>
                    </a:lnTo>
                    <a:lnTo>
                      <a:pt x="153392" y="372521"/>
                    </a:lnTo>
                    <a:lnTo>
                      <a:pt x="72001" y="372521"/>
                    </a:lnTo>
                    <a:close/>
                    <a:moveTo>
                      <a:pt x="190957" y="0"/>
                    </a:moveTo>
                    <a:lnTo>
                      <a:pt x="272348" y="0"/>
                    </a:lnTo>
                    <a:lnTo>
                      <a:pt x="272348" y="372521"/>
                    </a:lnTo>
                    <a:lnTo>
                      <a:pt x="190957" y="372521"/>
                    </a:lnTo>
                    <a:close/>
                  </a:path>
                </a:pathLst>
              </a:custGeom>
              <a:solidFill>
                <a:srgbClr val="C1D84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endParaRPr lang="zh-CN" altLang="en-US" sz="1800"/>
              </a:p>
            </p:txBody>
          </p:sp>
        </p:grpSp>
        <p:sp>
          <p:nvSpPr>
            <p:cNvPr id="1049011" name="矩形 50"/>
            <p:cNvSpPr/>
            <p:nvPr/>
          </p:nvSpPr>
          <p:spPr>
            <a:xfrm>
              <a:off x="8563703" y="916528"/>
              <a:ext cx="99624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03</a:t>
              </a:r>
              <a:r>
                <a:rPr lang="zh-CN" altLang="en-US" sz="1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endParaRPr lang="zh-CN" altLang="en-US" sz="1800" dirty="0"/>
            </a:p>
          </p:txBody>
        </p:sp>
      </p:grpSp>
      <p:grpSp>
        <p:nvGrpSpPr>
          <p:cNvPr id="251" name="组合 53"/>
          <p:cNvGrpSpPr/>
          <p:nvPr/>
        </p:nvGrpSpPr>
        <p:grpSpPr>
          <a:xfrm>
            <a:off x="9958042" y="285730"/>
            <a:ext cx="996377" cy="1000132"/>
            <a:chOff x="9760290" y="285728"/>
            <a:chExt cx="996247" cy="1000132"/>
          </a:xfrm>
        </p:grpSpPr>
        <p:grpSp>
          <p:nvGrpSpPr>
            <p:cNvPr id="252" name="组合 43"/>
            <p:cNvGrpSpPr/>
            <p:nvPr/>
          </p:nvGrpSpPr>
          <p:grpSpPr>
            <a:xfrm>
              <a:off x="9959552" y="285728"/>
              <a:ext cx="597720" cy="597720"/>
              <a:chOff x="4840168" y="3971584"/>
              <a:chExt cx="522572" cy="522572"/>
            </a:xfrm>
          </p:grpSpPr>
          <p:sp>
            <p:nvSpPr>
              <p:cNvPr id="1049012" name="椭圆 56"/>
              <p:cNvSpPr/>
              <p:nvPr/>
            </p:nvSpPr>
            <p:spPr>
              <a:xfrm>
                <a:off x="4840168" y="3971584"/>
                <a:ext cx="522572" cy="522572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bg1"/>
                </a:solidFill>
              </a:ln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25"/>
              </a:p>
            </p:txBody>
          </p:sp>
          <p:grpSp>
            <p:nvGrpSpPr>
              <p:cNvPr id="253" name="组合 137"/>
              <p:cNvGrpSpPr/>
              <p:nvPr/>
            </p:nvGrpSpPr>
            <p:grpSpPr>
              <a:xfrm>
                <a:off x="4981491" y="4078658"/>
                <a:ext cx="239931" cy="308418"/>
                <a:chOff x="731016" y="1671338"/>
                <a:chExt cx="366231" cy="470769"/>
              </a:xfrm>
              <a:solidFill>
                <a:srgbClr val="B91F38"/>
              </a:solidFill>
            </p:grpSpPr>
            <p:sp>
              <p:nvSpPr>
                <p:cNvPr id="1049013" name="Freeform 108"/>
                <p:cNvSpPr/>
                <p:nvPr/>
              </p:nvSpPr>
              <p:spPr bwMode="auto">
                <a:xfrm flipH="1">
                  <a:off x="731016" y="2089492"/>
                  <a:ext cx="51922" cy="52615"/>
                </a:xfrm>
                <a:custGeom>
                  <a:avLst/>
                  <a:gdLst>
                    <a:gd name="T0" fmla="*/ 0 w 32"/>
                    <a:gd name="T1" fmla="*/ 32 h 32"/>
                    <a:gd name="T2" fmla="*/ 16 w 32"/>
                    <a:gd name="T3" fmla="*/ 32 h 32"/>
                    <a:gd name="T4" fmla="*/ 32 w 32"/>
                    <a:gd name="T5" fmla="*/ 16 h 32"/>
                    <a:gd name="T6" fmla="*/ 32 w 32"/>
                    <a:gd name="T7" fmla="*/ 0 h 32"/>
                    <a:gd name="T8" fmla="*/ 0 w 32"/>
                    <a:gd name="T9" fmla="*/ 0 h 32"/>
                    <a:gd name="T10" fmla="*/ 0 w 32"/>
                    <a:gd name="T11" fmla="*/ 32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2" h="32">
                      <a:moveTo>
                        <a:pt x="0" y="32"/>
                      </a:moveTo>
                      <a:cubicBezTo>
                        <a:pt x="16" y="32"/>
                        <a:pt x="16" y="32"/>
                        <a:pt x="16" y="32"/>
                      </a:cubicBezTo>
                      <a:cubicBezTo>
                        <a:pt x="25" y="32"/>
                        <a:pt x="32" y="25"/>
                        <a:pt x="32" y="16"/>
                      </a:cubicBezTo>
                      <a:cubicBezTo>
                        <a:pt x="32" y="0"/>
                        <a:pt x="32" y="0"/>
                        <a:pt x="32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32"/>
                      </a:lnTo>
                      <a:close/>
                    </a:path>
                  </a:pathLst>
                </a:custGeom>
                <a:solidFill>
                  <a:srgbClr val="FA8170"/>
                </a:solidFill>
                <a:ln>
                  <a:noFill/>
                </a:ln>
              </p:spPr>
              <p:txBody>
                <a:bodyPr vert="horz" wrap="square" lIns="121920" tIns="60960" rIns="121920" bIns="6096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1219170"/>
                  <a:endParaRPr lang="zh-CN" altLang="en-US" sz="2400">
                    <a:solidFill>
                      <a:sysClr val="windowText" lastClr="000000"/>
                    </a:solidFill>
                    <a:latin typeface="Calibri" panose="020F0502020204030204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049014" name="Freeform 109"/>
                <p:cNvSpPr>
                  <a:spLocks noEditPoints="1"/>
                </p:cNvSpPr>
                <p:nvPr/>
              </p:nvSpPr>
              <p:spPr bwMode="auto">
                <a:xfrm flipH="1">
                  <a:off x="731016" y="1671338"/>
                  <a:ext cx="366231" cy="470769"/>
                </a:xfrm>
                <a:custGeom>
                  <a:avLst/>
                  <a:gdLst>
                    <a:gd name="T0" fmla="*/ 208 w 224"/>
                    <a:gd name="T1" fmla="*/ 0 h 288"/>
                    <a:gd name="T2" fmla="*/ 16 w 224"/>
                    <a:gd name="T3" fmla="*/ 0 h 288"/>
                    <a:gd name="T4" fmla="*/ 0 w 224"/>
                    <a:gd name="T5" fmla="*/ 16 h 288"/>
                    <a:gd name="T6" fmla="*/ 0 w 224"/>
                    <a:gd name="T7" fmla="*/ 272 h 288"/>
                    <a:gd name="T8" fmla="*/ 16 w 224"/>
                    <a:gd name="T9" fmla="*/ 288 h 288"/>
                    <a:gd name="T10" fmla="*/ 176 w 224"/>
                    <a:gd name="T11" fmla="*/ 288 h 288"/>
                    <a:gd name="T12" fmla="*/ 176 w 224"/>
                    <a:gd name="T13" fmla="*/ 144 h 288"/>
                    <a:gd name="T14" fmla="*/ 224 w 224"/>
                    <a:gd name="T15" fmla="*/ 144 h 288"/>
                    <a:gd name="T16" fmla="*/ 224 w 224"/>
                    <a:gd name="T17" fmla="*/ 16 h 288"/>
                    <a:gd name="T18" fmla="*/ 208 w 224"/>
                    <a:gd name="T19" fmla="*/ 0 h 288"/>
                    <a:gd name="T20" fmla="*/ 168 w 224"/>
                    <a:gd name="T21" fmla="*/ 104 h 288"/>
                    <a:gd name="T22" fmla="*/ 56 w 224"/>
                    <a:gd name="T23" fmla="*/ 104 h 288"/>
                    <a:gd name="T24" fmla="*/ 56 w 224"/>
                    <a:gd name="T25" fmla="*/ 88 h 288"/>
                    <a:gd name="T26" fmla="*/ 168 w 224"/>
                    <a:gd name="T27" fmla="*/ 88 h 288"/>
                    <a:gd name="T28" fmla="*/ 168 w 224"/>
                    <a:gd name="T29" fmla="*/ 104 h 288"/>
                    <a:gd name="T30" fmla="*/ 168 w 224"/>
                    <a:gd name="T31" fmla="*/ 72 h 288"/>
                    <a:gd name="T32" fmla="*/ 56 w 224"/>
                    <a:gd name="T33" fmla="*/ 72 h 288"/>
                    <a:gd name="T34" fmla="*/ 56 w 224"/>
                    <a:gd name="T35" fmla="*/ 56 h 288"/>
                    <a:gd name="T36" fmla="*/ 168 w 224"/>
                    <a:gd name="T37" fmla="*/ 56 h 288"/>
                    <a:gd name="T38" fmla="*/ 168 w 224"/>
                    <a:gd name="T39" fmla="*/ 72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224" h="288">
                      <a:moveTo>
                        <a:pt x="208" y="0"/>
                      </a:moveTo>
                      <a:cubicBezTo>
                        <a:pt x="16" y="0"/>
                        <a:pt x="16" y="0"/>
                        <a:pt x="16" y="0"/>
                      </a:cubicBezTo>
                      <a:cubicBezTo>
                        <a:pt x="7" y="0"/>
                        <a:pt x="0" y="7"/>
                        <a:pt x="0" y="16"/>
                      </a:cubicBezTo>
                      <a:cubicBezTo>
                        <a:pt x="0" y="272"/>
                        <a:pt x="0" y="272"/>
                        <a:pt x="0" y="272"/>
                      </a:cubicBezTo>
                      <a:cubicBezTo>
                        <a:pt x="0" y="281"/>
                        <a:pt x="7" y="288"/>
                        <a:pt x="16" y="288"/>
                      </a:cubicBezTo>
                      <a:cubicBezTo>
                        <a:pt x="176" y="288"/>
                        <a:pt x="176" y="288"/>
                        <a:pt x="176" y="288"/>
                      </a:cubicBezTo>
                      <a:cubicBezTo>
                        <a:pt x="176" y="144"/>
                        <a:pt x="176" y="144"/>
                        <a:pt x="176" y="144"/>
                      </a:cubicBezTo>
                      <a:cubicBezTo>
                        <a:pt x="224" y="144"/>
                        <a:pt x="224" y="144"/>
                        <a:pt x="224" y="144"/>
                      </a:cubicBezTo>
                      <a:cubicBezTo>
                        <a:pt x="224" y="16"/>
                        <a:pt x="224" y="16"/>
                        <a:pt x="224" y="16"/>
                      </a:cubicBezTo>
                      <a:cubicBezTo>
                        <a:pt x="224" y="7"/>
                        <a:pt x="217" y="0"/>
                        <a:pt x="208" y="0"/>
                      </a:cubicBezTo>
                      <a:close/>
                      <a:moveTo>
                        <a:pt x="168" y="104"/>
                      </a:moveTo>
                      <a:cubicBezTo>
                        <a:pt x="56" y="104"/>
                        <a:pt x="56" y="104"/>
                        <a:pt x="56" y="104"/>
                      </a:cubicBezTo>
                      <a:cubicBezTo>
                        <a:pt x="56" y="88"/>
                        <a:pt x="56" y="88"/>
                        <a:pt x="56" y="88"/>
                      </a:cubicBezTo>
                      <a:cubicBezTo>
                        <a:pt x="168" y="88"/>
                        <a:pt x="168" y="88"/>
                        <a:pt x="168" y="88"/>
                      </a:cubicBezTo>
                      <a:lnTo>
                        <a:pt x="168" y="104"/>
                      </a:lnTo>
                      <a:close/>
                      <a:moveTo>
                        <a:pt x="168" y="72"/>
                      </a:moveTo>
                      <a:cubicBezTo>
                        <a:pt x="56" y="72"/>
                        <a:pt x="56" y="72"/>
                        <a:pt x="56" y="72"/>
                      </a:cubicBezTo>
                      <a:cubicBezTo>
                        <a:pt x="56" y="56"/>
                        <a:pt x="56" y="56"/>
                        <a:pt x="56" y="56"/>
                      </a:cubicBezTo>
                      <a:cubicBezTo>
                        <a:pt x="168" y="56"/>
                        <a:pt x="168" y="56"/>
                        <a:pt x="168" y="56"/>
                      </a:cubicBezTo>
                      <a:lnTo>
                        <a:pt x="168" y="72"/>
                      </a:lnTo>
                      <a:close/>
                    </a:path>
                  </a:pathLst>
                </a:custGeom>
                <a:solidFill>
                  <a:srgbClr val="FA8170"/>
                </a:solidFill>
                <a:ln>
                  <a:noFill/>
                </a:ln>
              </p:spPr>
              <p:txBody>
                <a:bodyPr vert="horz" wrap="square" lIns="121920" tIns="60960" rIns="121920" bIns="6096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1219170"/>
                  <a:endParaRPr lang="zh-CN" altLang="en-US" sz="2400">
                    <a:solidFill>
                      <a:sysClr val="windowText" lastClr="000000"/>
                    </a:solidFill>
                    <a:latin typeface="Calibri" panose="020F0502020204030204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049015" name="Rectangle 110"/>
                <p:cNvSpPr>
                  <a:spLocks noChangeArrowheads="1"/>
                </p:cNvSpPr>
                <p:nvPr/>
              </p:nvSpPr>
              <p:spPr bwMode="auto">
                <a:xfrm flipH="1">
                  <a:off x="731016" y="1937200"/>
                  <a:ext cx="51922" cy="51924"/>
                </a:xfrm>
                <a:prstGeom prst="rect">
                  <a:avLst/>
                </a:prstGeom>
                <a:solidFill>
                  <a:srgbClr val="FA8170"/>
                </a:solidFill>
                <a:ln>
                  <a:noFill/>
                </a:ln>
              </p:spPr>
              <p:txBody>
                <a:bodyPr vert="horz" wrap="square" lIns="121920" tIns="60960" rIns="121920" bIns="6096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1219170"/>
                  <a:endParaRPr lang="zh-CN" altLang="en-US" sz="2400">
                    <a:solidFill>
                      <a:sysClr val="windowText" lastClr="000000"/>
                    </a:solidFill>
                    <a:latin typeface="Calibri" panose="020F0502020204030204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049016" name="Rectangle 111"/>
                <p:cNvSpPr>
                  <a:spLocks noChangeArrowheads="1"/>
                </p:cNvSpPr>
                <p:nvPr/>
              </p:nvSpPr>
              <p:spPr bwMode="auto">
                <a:xfrm flipH="1">
                  <a:off x="731016" y="2013001"/>
                  <a:ext cx="51922" cy="52615"/>
                </a:xfrm>
                <a:prstGeom prst="rect">
                  <a:avLst/>
                </a:prstGeom>
                <a:solidFill>
                  <a:srgbClr val="FA8170"/>
                </a:solidFill>
                <a:ln>
                  <a:noFill/>
                </a:ln>
              </p:spPr>
              <p:txBody>
                <a:bodyPr vert="horz" wrap="square" lIns="121920" tIns="60960" rIns="121920" bIns="6096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1219170"/>
                  <a:endParaRPr lang="zh-CN" altLang="en-US" sz="2400">
                    <a:solidFill>
                      <a:sysClr val="windowText" lastClr="000000"/>
                    </a:solidFill>
                    <a:latin typeface="Calibri" panose="020F0502020204030204"/>
                    <a:ea typeface="宋体" panose="02010600030101010101" pitchFamily="2" charset="-122"/>
                  </a:endParaRPr>
                </a:p>
              </p:txBody>
            </p:sp>
          </p:grpSp>
        </p:grpSp>
        <p:sp>
          <p:nvSpPr>
            <p:cNvPr id="1049017" name="矩形 55"/>
            <p:cNvSpPr/>
            <p:nvPr/>
          </p:nvSpPr>
          <p:spPr>
            <a:xfrm>
              <a:off x="9760290" y="916528"/>
              <a:ext cx="99624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04</a:t>
              </a:r>
              <a:r>
                <a:rPr lang="zh-CN" altLang="en-US" sz="1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endParaRPr lang="zh-CN" altLang="en-US" sz="1800" dirty="0"/>
            </a:p>
          </p:txBody>
        </p:sp>
      </p:grpSp>
      <p:grpSp>
        <p:nvGrpSpPr>
          <p:cNvPr id="254" name="组合 85"/>
          <p:cNvGrpSpPr/>
          <p:nvPr/>
        </p:nvGrpSpPr>
        <p:grpSpPr>
          <a:xfrm>
            <a:off x="10958305" y="285730"/>
            <a:ext cx="996377" cy="1000132"/>
            <a:chOff x="10956875" y="285728"/>
            <a:chExt cx="996247" cy="1000132"/>
          </a:xfrm>
        </p:grpSpPr>
        <p:grpSp>
          <p:nvGrpSpPr>
            <p:cNvPr id="255" name="组合 66"/>
            <p:cNvGrpSpPr/>
            <p:nvPr/>
          </p:nvGrpSpPr>
          <p:grpSpPr>
            <a:xfrm>
              <a:off x="11156138" y="285728"/>
              <a:ext cx="597720" cy="597720"/>
              <a:chOff x="9881420" y="2714620"/>
              <a:chExt cx="784512" cy="784512"/>
            </a:xfrm>
          </p:grpSpPr>
          <p:sp>
            <p:nvSpPr>
              <p:cNvPr id="1049018" name="椭圆 88"/>
              <p:cNvSpPr/>
              <p:nvPr/>
            </p:nvSpPr>
            <p:spPr>
              <a:xfrm>
                <a:off x="9881420" y="2714620"/>
                <a:ext cx="784512" cy="784512"/>
              </a:xfrm>
              <a:prstGeom prst="ellipse">
                <a:avLst/>
              </a:prstGeom>
              <a:solidFill>
                <a:srgbClr val="EEEEEE"/>
              </a:solidFill>
              <a:ln>
                <a:solidFill>
                  <a:schemeClr val="bg1"/>
                </a:solidFill>
              </a:ln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25"/>
              </a:p>
            </p:txBody>
          </p:sp>
          <p:sp>
            <p:nvSpPr>
              <p:cNvPr id="1049019" name="Freeform 9"/>
              <p:cNvSpPr>
                <a:spLocks noEditPoints="1"/>
              </p:cNvSpPr>
              <p:nvPr/>
            </p:nvSpPr>
            <p:spPr bwMode="auto">
              <a:xfrm>
                <a:off x="10009309" y="2843474"/>
                <a:ext cx="528735" cy="526804"/>
              </a:xfrm>
              <a:custGeom>
                <a:avLst/>
                <a:gdLst>
                  <a:gd name="T0" fmla="*/ 86 w 116"/>
                  <a:gd name="T1" fmla="*/ 17 h 116"/>
                  <a:gd name="T2" fmla="*/ 8 w 116"/>
                  <a:gd name="T3" fmla="*/ 45 h 116"/>
                  <a:gd name="T4" fmla="*/ 11 w 116"/>
                  <a:gd name="T5" fmla="*/ 50 h 116"/>
                  <a:gd name="T6" fmla="*/ 12 w 116"/>
                  <a:gd name="T7" fmla="*/ 59 h 116"/>
                  <a:gd name="T8" fmla="*/ 16 w 116"/>
                  <a:gd name="T9" fmla="*/ 69 h 116"/>
                  <a:gd name="T10" fmla="*/ 20 w 116"/>
                  <a:gd name="T11" fmla="*/ 77 h 116"/>
                  <a:gd name="T12" fmla="*/ 24 w 116"/>
                  <a:gd name="T13" fmla="*/ 83 h 116"/>
                  <a:gd name="T14" fmla="*/ 27 w 116"/>
                  <a:gd name="T15" fmla="*/ 98 h 116"/>
                  <a:gd name="T16" fmla="*/ 33 w 116"/>
                  <a:gd name="T17" fmla="*/ 105 h 116"/>
                  <a:gd name="T18" fmla="*/ 34 w 116"/>
                  <a:gd name="T19" fmla="*/ 101 h 116"/>
                  <a:gd name="T20" fmla="*/ 37 w 116"/>
                  <a:gd name="T21" fmla="*/ 93 h 116"/>
                  <a:gd name="T22" fmla="*/ 41 w 116"/>
                  <a:gd name="T23" fmla="*/ 83 h 116"/>
                  <a:gd name="T24" fmla="*/ 49 w 116"/>
                  <a:gd name="T25" fmla="*/ 73 h 116"/>
                  <a:gd name="T26" fmla="*/ 53 w 116"/>
                  <a:gd name="T27" fmla="*/ 66 h 116"/>
                  <a:gd name="T28" fmla="*/ 45 w 116"/>
                  <a:gd name="T29" fmla="*/ 61 h 116"/>
                  <a:gd name="T30" fmla="*/ 38 w 116"/>
                  <a:gd name="T31" fmla="*/ 58 h 116"/>
                  <a:gd name="T32" fmla="*/ 33 w 116"/>
                  <a:gd name="T33" fmla="*/ 51 h 116"/>
                  <a:gd name="T34" fmla="*/ 25 w 116"/>
                  <a:gd name="T35" fmla="*/ 47 h 116"/>
                  <a:gd name="T36" fmla="*/ 17 w 116"/>
                  <a:gd name="T37" fmla="*/ 49 h 116"/>
                  <a:gd name="T38" fmla="*/ 13 w 116"/>
                  <a:gd name="T39" fmla="*/ 44 h 116"/>
                  <a:gd name="T40" fmla="*/ 12 w 116"/>
                  <a:gd name="T41" fmla="*/ 37 h 116"/>
                  <a:gd name="T42" fmla="*/ 8 w 116"/>
                  <a:gd name="T43" fmla="*/ 37 h 116"/>
                  <a:gd name="T44" fmla="*/ 12 w 116"/>
                  <a:gd name="T45" fmla="*/ 30 h 116"/>
                  <a:gd name="T46" fmla="*/ 18 w 116"/>
                  <a:gd name="T47" fmla="*/ 30 h 116"/>
                  <a:gd name="T48" fmla="*/ 24 w 116"/>
                  <a:gd name="T49" fmla="*/ 25 h 116"/>
                  <a:gd name="T50" fmla="*/ 30 w 116"/>
                  <a:gd name="T51" fmla="*/ 18 h 116"/>
                  <a:gd name="T52" fmla="*/ 32 w 116"/>
                  <a:gd name="T53" fmla="*/ 15 h 116"/>
                  <a:gd name="T54" fmla="*/ 42 w 116"/>
                  <a:gd name="T55" fmla="*/ 12 h 116"/>
                  <a:gd name="T56" fmla="*/ 34 w 116"/>
                  <a:gd name="T57" fmla="*/ 8 h 116"/>
                  <a:gd name="T58" fmla="*/ 32 w 116"/>
                  <a:gd name="T59" fmla="*/ 8 h 116"/>
                  <a:gd name="T60" fmla="*/ 49 w 116"/>
                  <a:gd name="T61" fmla="*/ 2 h 116"/>
                  <a:gd name="T62" fmla="*/ 56 w 116"/>
                  <a:gd name="T63" fmla="*/ 5 h 116"/>
                  <a:gd name="T64" fmla="*/ 82 w 116"/>
                  <a:gd name="T65" fmla="*/ 6 h 116"/>
                  <a:gd name="T66" fmla="*/ 79 w 116"/>
                  <a:gd name="T67" fmla="*/ 11 h 116"/>
                  <a:gd name="T68" fmla="*/ 85 w 116"/>
                  <a:gd name="T69" fmla="*/ 19 h 116"/>
                  <a:gd name="T70" fmla="*/ 89 w 116"/>
                  <a:gd name="T71" fmla="*/ 19 h 116"/>
                  <a:gd name="T72" fmla="*/ 93 w 116"/>
                  <a:gd name="T73" fmla="*/ 17 h 116"/>
                  <a:gd name="T74" fmla="*/ 97 w 116"/>
                  <a:gd name="T75" fmla="*/ 23 h 116"/>
                  <a:gd name="T76" fmla="*/ 101 w 116"/>
                  <a:gd name="T77" fmla="*/ 27 h 116"/>
                  <a:gd name="T78" fmla="*/ 95 w 116"/>
                  <a:gd name="T79" fmla="*/ 27 h 116"/>
                  <a:gd name="T80" fmla="*/ 89 w 116"/>
                  <a:gd name="T81" fmla="*/ 25 h 116"/>
                  <a:gd name="T82" fmla="*/ 81 w 116"/>
                  <a:gd name="T83" fmla="*/ 24 h 116"/>
                  <a:gd name="T84" fmla="*/ 74 w 116"/>
                  <a:gd name="T85" fmla="*/ 30 h 116"/>
                  <a:gd name="T86" fmla="*/ 70 w 116"/>
                  <a:gd name="T87" fmla="*/ 39 h 116"/>
                  <a:gd name="T88" fmla="*/ 73 w 116"/>
                  <a:gd name="T89" fmla="*/ 50 h 116"/>
                  <a:gd name="T90" fmla="*/ 82 w 116"/>
                  <a:gd name="T91" fmla="*/ 53 h 116"/>
                  <a:gd name="T92" fmla="*/ 91 w 116"/>
                  <a:gd name="T93" fmla="*/ 53 h 116"/>
                  <a:gd name="T94" fmla="*/ 95 w 116"/>
                  <a:gd name="T95" fmla="*/ 61 h 116"/>
                  <a:gd name="T96" fmla="*/ 96 w 116"/>
                  <a:gd name="T97" fmla="*/ 71 h 116"/>
                  <a:gd name="T98" fmla="*/ 95 w 116"/>
                  <a:gd name="T99" fmla="*/ 81 h 116"/>
                  <a:gd name="T100" fmla="*/ 100 w 116"/>
                  <a:gd name="T101" fmla="*/ 90 h 116"/>
                  <a:gd name="T102" fmla="*/ 107 w 116"/>
                  <a:gd name="T103" fmla="*/ 82 h 116"/>
                  <a:gd name="T104" fmla="*/ 112 w 116"/>
                  <a:gd name="T105" fmla="*/ 69 h 116"/>
                  <a:gd name="T106" fmla="*/ 114 w 116"/>
                  <a:gd name="T107" fmla="*/ 53 h 116"/>
                  <a:gd name="T108" fmla="*/ 109 w 116"/>
                  <a:gd name="T109" fmla="*/ 39 h 116"/>
                  <a:gd name="T110" fmla="*/ 105 w 116"/>
                  <a:gd name="T111" fmla="*/ 32 h 116"/>
                  <a:gd name="T112" fmla="*/ 111 w 116"/>
                  <a:gd name="T113" fmla="*/ 41 h 116"/>
                  <a:gd name="T114" fmla="*/ 79 w 116"/>
                  <a:gd name="T115" fmla="*/ 10 h 116"/>
                  <a:gd name="T116" fmla="*/ 75 w 116"/>
                  <a:gd name="T117" fmla="*/ 5 h 116"/>
                  <a:gd name="T118" fmla="*/ 76 w 116"/>
                  <a:gd name="T119" fmla="*/ 9 h 116"/>
                  <a:gd name="T120" fmla="*/ 73 w 116"/>
                  <a:gd name="T121" fmla="*/ 4 h 116"/>
                  <a:gd name="T122" fmla="*/ 109 w 116"/>
                  <a:gd name="T123" fmla="*/ 82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16" h="116">
                    <a:moveTo>
                      <a:pt x="6" y="33"/>
                    </a:moveTo>
                    <a:cubicBezTo>
                      <a:pt x="6" y="33"/>
                      <a:pt x="6" y="33"/>
                      <a:pt x="6" y="33"/>
                    </a:cubicBezTo>
                    <a:cubicBezTo>
                      <a:pt x="6" y="33"/>
                      <a:pt x="6" y="33"/>
                      <a:pt x="5" y="34"/>
                    </a:cubicBezTo>
                    <a:cubicBezTo>
                      <a:pt x="6" y="34"/>
                      <a:pt x="6" y="34"/>
                      <a:pt x="6" y="34"/>
                    </a:cubicBezTo>
                    <a:cubicBezTo>
                      <a:pt x="6" y="34"/>
                      <a:pt x="6" y="34"/>
                      <a:pt x="6" y="34"/>
                    </a:cubicBezTo>
                    <a:cubicBezTo>
                      <a:pt x="6" y="34"/>
                      <a:pt x="6" y="34"/>
                      <a:pt x="6" y="33"/>
                    </a:cubicBezTo>
                    <a:close/>
                    <a:moveTo>
                      <a:pt x="5" y="35"/>
                    </a:moveTo>
                    <a:cubicBezTo>
                      <a:pt x="5" y="35"/>
                      <a:pt x="5" y="35"/>
                      <a:pt x="5" y="35"/>
                    </a:cubicBezTo>
                    <a:cubicBezTo>
                      <a:pt x="5" y="35"/>
                      <a:pt x="5" y="34"/>
                      <a:pt x="5" y="34"/>
                    </a:cubicBezTo>
                    <a:cubicBezTo>
                      <a:pt x="5" y="34"/>
                      <a:pt x="5" y="34"/>
                      <a:pt x="5" y="34"/>
                    </a:cubicBezTo>
                    <a:cubicBezTo>
                      <a:pt x="5" y="34"/>
                      <a:pt x="5" y="34"/>
                      <a:pt x="5" y="35"/>
                    </a:cubicBezTo>
                    <a:cubicBezTo>
                      <a:pt x="5" y="35"/>
                      <a:pt x="5" y="35"/>
                      <a:pt x="5" y="35"/>
                    </a:cubicBezTo>
                    <a:close/>
                    <a:moveTo>
                      <a:pt x="88" y="18"/>
                    </a:moveTo>
                    <a:cubicBezTo>
                      <a:pt x="88" y="18"/>
                      <a:pt x="88" y="18"/>
                      <a:pt x="88" y="18"/>
                    </a:cubicBezTo>
                    <a:cubicBezTo>
                      <a:pt x="88" y="18"/>
                      <a:pt x="88" y="18"/>
                      <a:pt x="88" y="18"/>
                    </a:cubicBezTo>
                    <a:cubicBezTo>
                      <a:pt x="88" y="18"/>
                      <a:pt x="88" y="18"/>
                      <a:pt x="88" y="18"/>
                    </a:cubicBezTo>
                    <a:cubicBezTo>
                      <a:pt x="88" y="18"/>
                      <a:pt x="88" y="18"/>
                      <a:pt x="88" y="18"/>
                    </a:cubicBezTo>
                    <a:cubicBezTo>
                      <a:pt x="88" y="17"/>
                      <a:pt x="87" y="17"/>
                      <a:pt x="87" y="17"/>
                    </a:cubicBezTo>
                    <a:cubicBezTo>
                      <a:pt x="87" y="17"/>
                      <a:pt x="87" y="17"/>
                      <a:pt x="87" y="17"/>
                    </a:cubicBezTo>
                    <a:cubicBezTo>
                      <a:pt x="87" y="17"/>
                      <a:pt x="87" y="17"/>
                      <a:pt x="87" y="17"/>
                    </a:cubicBezTo>
                    <a:cubicBezTo>
                      <a:pt x="86" y="17"/>
                      <a:pt x="86" y="17"/>
                      <a:pt x="86" y="17"/>
                    </a:cubicBezTo>
                    <a:cubicBezTo>
                      <a:pt x="86" y="17"/>
                      <a:pt x="86" y="17"/>
                      <a:pt x="86" y="17"/>
                    </a:cubicBezTo>
                    <a:cubicBezTo>
                      <a:pt x="86" y="16"/>
                      <a:pt x="86" y="16"/>
                      <a:pt x="86" y="16"/>
                    </a:cubicBezTo>
                    <a:cubicBezTo>
                      <a:pt x="86" y="16"/>
                      <a:pt x="86" y="16"/>
                      <a:pt x="86" y="16"/>
                    </a:cubicBezTo>
                    <a:cubicBezTo>
                      <a:pt x="86" y="16"/>
                      <a:pt x="86" y="16"/>
                      <a:pt x="85" y="16"/>
                    </a:cubicBezTo>
                    <a:cubicBezTo>
                      <a:pt x="85" y="16"/>
                      <a:pt x="85" y="16"/>
                      <a:pt x="85" y="16"/>
                    </a:cubicBezTo>
                    <a:cubicBezTo>
                      <a:pt x="85" y="16"/>
                      <a:pt x="85" y="16"/>
                      <a:pt x="85" y="16"/>
                    </a:cubicBezTo>
                    <a:cubicBezTo>
                      <a:pt x="86" y="17"/>
                      <a:pt x="86" y="17"/>
                      <a:pt x="86" y="17"/>
                    </a:cubicBezTo>
                    <a:cubicBezTo>
                      <a:pt x="87" y="17"/>
                      <a:pt x="87" y="17"/>
                      <a:pt x="87" y="17"/>
                    </a:cubicBezTo>
                    <a:cubicBezTo>
                      <a:pt x="87" y="18"/>
                      <a:pt x="87" y="18"/>
                      <a:pt x="87" y="18"/>
                    </a:cubicBezTo>
                    <a:cubicBezTo>
                      <a:pt x="86" y="18"/>
                      <a:pt x="87" y="18"/>
                      <a:pt x="87" y="18"/>
                    </a:cubicBezTo>
                    <a:cubicBezTo>
                      <a:pt x="87" y="18"/>
                      <a:pt x="87" y="18"/>
                      <a:pt x="87" y="18"/>
                    </a:cubicBezTo>
                    <a:cubicBezTo>
                      <a:pt x="87" y="18"/>
                      <a:pt x="87" y="18"/>
                      <a:pt x="87" y="18"/>
                    </a:cubicBezTo>
                    <a:cubicBezTo>
                      <a:pt x="87" y="18"/>
                      <a:pt x="87" y="18"/>
                      <a:pt x="87" y="18"/>
                    </a:cubicBezTo>
                    <a:cubicBezTo>
                      <a:pt x="88" y="18"/>
                      <a:pt x="88" y="18"/>
                      <a:pt x="88" y="18"/>
                    </a:cubicBezTo>
                    <a:cubicBezTo>
                      <a:pt x="88" y="18"/>
                      <a:pt x="88" y="18"/>
                      <a:pt x="88" y="18"/>
                    </a:cubicBezTo>
                    <a:cubicBezTo>
                      <a:pt x="88" y="18"/>
                      <a:pt x="88" y="18"/>
                      <a:pt x="88" y="18"/>
                    </a:cubicBezTo>
                    <a:close/>
                    <a:moveTo>
                      <a:pt x="112" y="37"/>
                    </a:moveTo>
                    <a:cubicBezTo>
                      <a:pt x="114" y="44"/>
                      <a:pt x="116" y="51"/>
                      <a:pt x="116" y="58"/>
                    </a:cubicBezTo>
                    <a:cubicBezTo>
                      <a:pt x="116" y="90"/>
                      <a:pt x="90" y="116"/>
                      <a:pt x="58" y="116"/>
                    </a:cubicBezTo>
                    <a:cubicBezTo>
                      <a:pt x="26" y="116"/>
                      <a:pt x="0" y="90"/>
                      <a:pt x="0" y="58"/>
                    </a:cubicBezTo>
                    <a:cubicBezTo>
                      <a:pt x="0" y="50"/>
                      <a:pt x="2" y="42"/>
                      <a:pt x="5" y="35"/>
                    </a:cubicBezTo>
                    <a:cubicBezTo>
                      <a:pt x="5" y="42"/>
                      <a:pt x="5" y="42"/>
                      <a:pt x="5" y="42"/>
                    </a:cubicBezTo>
                    <a:cubicBezTo>
                      <a:pt x="5" y="42"/>
                      <a:pt x="5" y="42"/>
                      <a:pt x="5" y="42"/>
                    </a:cubicBezTo>
                    <a:cubicBezTo>
                      <a:pt x="5" y="42"/>
                      <a:pt x="5" y="42"/>
                      <a:pt x="5" y="42"/>
                    </a:cubicBezTo>
                    <a:cubicBezTo>
                      <a:pt x="5" y="42"/>
                      <a:pt x="5" y="42"/>
                      <a:pt x="5" y="42"/>
                    </a:cubicBezTo>
                    <a:cubicBezTo>
                      <a:pt x="6" y="42"/>
                      <a:pt x="6" y="42"/>
                      <a:pt x="6" y="42"/>
                    </a:cubicBezTo>
                    <a:cubicBezTo>
                      <a:pt x="6" y="43"/>
                      <a:pt x="6" y="43"/>
                      <a:pt x="6" y="43"/>
                    </a:cubicBezTo>
                    <a:cubicBezTo>
                      <a:pt x="6" y="43"/>
                      <a:pt x="7" y="43"/>
                      <a:pt x="7" y="43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7" y="43"/>
                      <a:pt x="7" y="44"/>
                      <a:pt x="7" y="44"/>
                    </a:cubicBezTo>
                    <a:cubicBezTo>
                      <a:pt x="7" y="44"/>
                      <a:pt x="7" y="44"/>
                      <a:pt x="7" y="44"/>
                    </a:cubicBezTo>
                    <a:cubicBezTo>
                      <a:pt x="8" y="44"/>
                      <a:pt x="8" y="44"/>
                      <a:pt x="8" y="45"/>
                    </a:cubicBezTo>
                    <a:cubicBezTo>
                      <a:pt x="8" y="45"/>
                      <a:pt x="8" y="45"/>
                      <a:pt x="8" y="45"/>
                    </a:cubicBezTo>
                    <a:cubicBezTo>
                      <a:pt x="8" y="45"/>
                      <a:pt x="8" y="45"/>
                      <a:pt x="8" y="45"/>
                    </a:cubicBezTo>
                    <a:cubicBezTo>
                      <a:pt x="8" y="45"/>
                      <a:pt x="8" y="45"/>
                      <a:pt x="8" y="45"/>
                    </a:cubicBezTo>
                    <a:cubicBezTo>
                      <a:pt x="8" y="45"/>
                      <a:pt x="8" y="45"/>
                      <a:pt x="9" y="45"/>
                    </a:cubicBezTo>
                    <a:cubicBezTo>
                      <a:pt x="9" y="45"/>
                      <a:pt x="9" y="45"/>
                      <a:pt x="9" y="45"/>
                    </a:cubicBezTo>
                    <a:cubicBezTo>
                      <a:pt x="9" y="45"/>
                      <a:pt x="9" y="45"/>
                      <a:pt x="9" y="45"/>
                    </a:cubicBezTo>
                    <a:cubicBezTo>
                      <a:pt x="9" y="45"/>
                      <a:pt x="9" y="45"/>
                      <a:pt x="9" y="45"/>
                    </a:cubicBezTo>
                    <a:cubicBezTo>
                      <a:pt x="9" y="45"/>
                      <a:pt x="9" y="45"/>
                      <a:pt x="9" y="45"/>
                    </a:cubicBezTo>
                    <a:cubicBezTo>
                      <a:pt x="9" y="45"/>
                      <a:pt x="9" y="45"/>
                      <a:pt x="9" y="45"/>
                    </a:cubicBezTo>
                    <a:cubicBezTo>
                      <a:pt x="9" y="45"/>
                      <a:pt x="9" y="45"/>
                      <a:pt x="9" y="45"/>
                    </a:cubicBezTo>
                    <a:cubicBezTo>
                      <a:pt x="9" y="46"/>
                      <a:pt x="9" y="46"/>
                      <a:pt x="9" y="46"/>
                    </a:cubicBezTo>
                    <a:cubicBezTo>
                      <a:pt x="10" y="46"/>
                      <a:pt x="10" y="46"/>
                      <a:pt x="10" y="46"/>
                    </a:cubicBezTo>
                    <a:cubicBezTo>
                      <a:pt x="10" y="46"/>
                      <a:pt x="10" y="46"/>
                      <a:pt x="10" y="46"/>
                    </a:cubicBezTo>
                    <a:cubicBezTo>
                      <a:pt x="10" y="46"/>
                      <a:pt x="10" y="46"/>
                      <a:pt x="10" y="46"/>
                    </a:cubicBezTo>
                    <a:cubicBezTo>
                      <a:pt x="10" y="46"/>
                      <a:pt x="10" y="46"/>
                      <a:pt x="10" y="47"/>
                    </a:cubicBezTo>
                    <a:cubicBezTo>
                      <a:pt x="10" y="47"/>
                      <a:pt x="10" y="47"/>
                      <a:pt x="10" y="47"/>
                    </a:cubicBezTo>
                    <a:cubicBezTo>
                      <a:pt x="10" y="47"/>
                      <a:pt x="10" y="47"/>
                      <a:pt x="10" y="47"/>
                    </a:cubicBezTo>
                    <a:cubicBezTo>
                      <a:pt x="10" y="47"/>
                      <a:pt x="10" y="47"/>
                      <a:pt x="10" y="47"/>
                    </a:cubicBezTo>
                    <a:cubicBezTo>
                      <a:pt x="11" y="47"/>
                      <a:pt x="11" y="47"/>
                      <a:pt x="11" y="47"/>
                    </a:cubicBezTo>
                    <a:cubicBezTo>
                      <a:pt x="11" y="47"/>
                      <a:pt x="11" y="47"/>
                      <a:pt x="11" y="47"/>
                    </a:cubicBezTo>
                    <a:cubicBezTo>
                      <a:pt x="11" y="48"/>
                      <a:pt x="11" y="48"/>
                      <a:pt x="11" y="48"/>
                    </a:cubicBezTo>
                    <a:cubicBezTo>
                      <a:pt x="11" y="48"/>
                      <a:pt x="11" y="49"/>
                      <a:pt x="11" y="49"/>
                    </a:cubicBezTo>
                    <a:cubicBezTo>
                      <a:pt x="11" y="49"/>
                      <a:pt x="11" y="49"/>
                      <a:pt x="11" y="49"/>
                    </a:cubicBezTo>
                    <a:cubicBezTo>
                      <a:pt x="11" y="49"/>
                      <a:pt x="11" y="49"/>
                      <a:pt x="11" y="49"/>
                    </a:cubicBezTo>
                    <a:cubicBezTo>
                      <a:pt x="11" y="49"/>
                      <a:pt x="11" y="49"/>
                      <a:pt x="11" y="49"/>
                    </a:cubicBezTo>
                    <a:cubicBezTo>
                      <a:pt x="11" y="50"/>
                      <a:pt x="11" y="50"/>
                      <a:pt x="11" y="50"/>
                    </a:cubicBezTo>
                    <a:cubicBezTo>
                      <a:pt x="11" y="50"/>
                      <a:pt x="11" y="50"/>
                      <a:pt x="11" y="50"/>
                    </a:cubicBezTo>
                    <a:cubicBezTo>
                      <a:pt x="11" y="50"/>
                      <a:pt x="11" y="50"/>
                      <a:pt x="11" y="50"/>
                    </a:cubicBezTo>
                    <a:cubicBezTo>
                      <a:pt x="11" y="50"/>
                      <a:pt x="11" y="50"/>
                      <a:pt x="11" y="50"/>
                    </a:cubicBezTo>
                    <a:cubicBezTo>
                      <a:pt x="11" y="50"/>
                      <a:pt x="11" y="50"/>
                      <a:pt x="11" y="50"/>
                    </a:cubicBezTo>
                    <a:cubicBezTo>
                      <a:pt x="13" y="50"/>
                      <a:pt x="13" y="50"/>
                      <a:pt x="13" y="50"/>
                    </a:cubicBezTo>
                    <a:cubicBezTo>
                      <a:pt x="13" y="50"/>
                      <a:pt x="13" y="50"/>
                      <a:pt x="13" y="50"/>
                    </a:cubicBezTo>
                    <a:cubicBezTo>
                      <a:pt x="13" y="50"/>
                      <a:pt x="13" y="50"/>
                      <a:pt x="13" y="50"/>
                    </a:cubicBezTo>
                    <a:cubicBezTo>
                      <a:pt x="13" y="50"/>
                      <a:pt x="13" y="50"/>
                      <a:pt x="13" y="50"/>
                    </a:cubicBezTo>
                    <a:cubicBezTo>
                      <a:pt x="13" y="51"/>
                      <a:pt x="13" y="51"/>
                      <a:pt x="13" y="51"/>
                    </a:cubicBezTo>
                    <a:cubicBezTo>
                      <a:pt x="13" y="51"/>
                      <a:pt x="14" y="51"/>
                      <a:pt x="14" y="51"/>
                    </a:cubicBezTo>
                    <a:cubicBezTo>
                      <a:pt x="14" y="51"/>
                      <a:pt x="14" y="52"/>
                      <a:pt x="14" y="52"/>
                    </a:cubicBezTo>
                    <a:cubicBezTo>
                      <a:pt x="14" y="52"/>
                      <a:pt x="14" y="52"/>
                      <a:pt x="14" y="52"/>
                    </a:cubicBezTo>
                    <a:cubicBezTo>
                      <a:pt x="14" y="52"/>
                      <a:pt x="14" y="53"/>
                      <a:pt x="14" y="53"/>
                    </a:cubicBezTo>
                    <a:cubicBezTo>
                      <a:pt x="14" y="53"/>
                      <a:pt x="14" y="53"/>
                      <a:pt x="14" y="53"/>
                    </a:cubicBezTo>
                    <a:cubicBezTo>
                      <a:pt x="14" y="53"/>
                      <a:pt x="14" y="53"/>
                      <a:pt x="14" y="53"/>
                    </a:cubicBezTo>
                    <a:cubicBezTo>
                      <a:pt x="15" y="53"/>
                      <a:pt x="15" y="53"/>
                      <a:pt x="15" y="54"/>
                    </a:cubicBezTo>
                    <a:cubicBezTo>
                      <a:pt x="15" y="54"/>
                      <a:pt x="15" y="54"/>
                      <a:pt x="14" y="54"/>
                    </a:cubicBezTo>
                    <a:cubicBezTo>
                      <a:pt x="14" y="54"/>
                      <a:pt x="14" y="54"/>
                      <a:pt x="14" y="54"/>
                    </a:cubicBezTo>
                    <a:cubicBezTo>
                      <a:pt x="14" y="56"/>
                      <a:pt x="14" y="56"/>
                      <a:pt x="14" y="56"/>
                    </a:cubicBezTo>
                    <a:cubicBezTo>
                      <a:pt x="14" y="56"/>
                      <a:pt x="14" y="56"/>
                      <a:pt x="14" y="56"/>
                    </a:cubicBezTo>
                    <a:cubicBezTo>
                      <a:pt x="14" y="56"/>
                      <a:pt x="14" y="56"/>
                      <a:pt x="14" y="56"/>
                    </a:cubicBezTo>
                    <a:cubicBezTo>
                      <a:pt x="13" y="56"/>
                      <a:pt x="13" y="56"/>
                      <a:pt x="13" y="56"/>
                    </a:cubicBezTo>
                    <a:cubicBezTo>
                      <a:pt x="13" y="57"/>
                      <a:pt x="13" y="57"/>
                      <a:pt x="13" y="57"/>
                    </a:cubicBezTo>
                    <a:cubicBezTo>
                      <a:pt x="13" y="57"/>
                      <a:pt x="13" y="57"/>
                      <a:pt x="13" y="57"/>
                    </a:cubicBezTo>
                    <a:cubicBezTo>
                      <a:pt x="13" y="57"/>
                      <a:pt x="13" y="57"/>
                      <a:pt x="13" y="57"/>
                    </a:cubicBezTo>
                    <a:cubicBezTo>
                      <a:pt x="13" y="58"/>
                      <a:pt x="13" y="58"/>
                      <a:pt x="13" y="58"/>
                    </a:cubicBezTo>
                    <a:cubicBezTo>
                      <a:pt x="13" y="58"/>
                      <a:pt x="13" y="58"/>
                      <a:pt x="13" y="58"/>
                    </a:cubicBezTo>
                    <a:cubicBezTo>
                      <a:pt x="13" y="58"/>
                      <a:pt x="13" y="58"/>
                      <a:pt x="13" y="58"/>
                    </a:cubicBezTo>
                    <a:cubicBezTo>
                      <a:pt x="12" y="58"/>
                      <a:pt x="12" y="58"/>
                      <a:pt x="12" y="58"/>
                    </a:cubicBezTo>
                    <a:cubicBezTo>
                      <a:pt x="12" y="59"/>
                      <a:pt x="12" y="59"/>
                      <a:pt x="12" y="59"/>
                    </a:cubicBezTo>
                    <a:cubicBezTo>
                      <a:pt x="12" y="59"/>
                      <a:pt x="12" y="59"/>
                      <a:pt x="12" y="59"/>
                    </a:cubicBezTo>
                    <a:cubicBezTo>
                      <a:pt x="12" y="60"/>
                      <a:pt x="12" y="60"/>
                      <a:pt x="13" y="60"/>
                    </a:cubicBezTo>
                    <a:cubicBezTo>
                      <a:pt x="13" y="60"/>
                      <a:pt x="13" y="60"/>
                      <a:pt x="13" y="60"/>
                    </a:cubicBezTo>
                    <a:cubicBezTo>
                      <a:pt x="13" y="60"/>
                      <a:pt x="13" y="60"/>
                      <a:pt x="13" y="60"/>
                    </a:cubicBezTo>
                    <a:cubicBezTo>
                      <a:pt x="13" y="61"/>
                      <a:pt x="13" y="61"/>
                      <a:pt x="13" y="61"/>
                    </a:cubicBezTo>
                    <a:cubicBezTo>
                      <a:pt x="12" y="61"/>
                      <a:pt x="12" y="61"/>
                      <a:pt x="12" y="61"/>
                    </a:cubicBezTo>
                    <a:cubicBezTo>
                      <a:pt x="12" y="61"/>
                      <a:pt x="12" y="61"/>
                      <a:pt x="12" y="61"/>
                    </a:cubicBezTo>
                    <a:cubicBezTo>
                      <a:pt x="12" y="61"/>
                      <a:pt x="12" y="62"/>
                      <a:pt x="12" y="62"/>
                    </a:cubicBezTo>
                    <a:cubicBezTo>
                      <a:pt x="12" y="62"/>
                      <a:pt x="12" y="62"/>
                      <a:pt x="12" y="62"/>
                    </a:cubicBezTo>
                    <a:cubicBezTo>
                      <a:pt x="12" y="62"/>
                      <a:pt x="12" y="62"/>
                      <a:pt x="12" y="62"/>
                    </a:cubicBezTo>
                    <a:cubicBezTo>
                      <a:pt x="12" y="63"/>
                      <a:pt x="12" y="63"/>
                      <a:pt x="12" y="63"/>
                    </a:cubicBezTo>
                    <a:cubicBezTo>
                      <a:pt x="12" y="63"/>
                      <a:pt x="12" y="63"/>
                      <a:pt x="12" y="63"/>
                    </a:cubicBezTo>
                    <a:cubicBezTo>
                      <a:pt x="12" y="64"/>
                      <a:pt x="12" y="64"/>
                      <a:pt x="12" y="64"/>
                    </a:cubicBezTo>
                    <a:cubicBezTo>
                      <a:pt x="12" y="64"/>
                      <a:pt x="13" y="64"/>
                      <a:pt x="13" y="65"/>
                    </a:cubicBezTo>
                    <a:cubicBezTo>
                      <a:pt x="13" y="65"/>
                      <a:pt x="13" y="65"/>
                      <a:pt x="14" y="66"/>
                    </a:cubicBezTo>
                    <a:cubicBezTo>
                      <a:pt x="14" y="66"/>
                      <a:pt x="14" y="66"/>
                      <a:pt x="14" y="66"/>
                    </a:cubicBezTo>
                    <a:cubicBezTo>
                      <a:pt x="14" y="66"/>
                      <a:pt x="14" y="67"/>
                      <a:pt x="14" y="67"/>
                    </a:cubicBezTo>
                    <a:cubicBezTo>
                      <a:pt x="14" y="67"/>
                      <a:pt x="14" y="67"/>
                      <a:pt x="14" y="67"/>
                    </a:cubicBezTo>
                    <a:cubicBezTo>
                      <a:pt x="14" y="67"/>
                      <a:pt x="14" y="68"/>
                      <a:pt x="15" y="68"/>
                    </a:cubicBezTo>
                    <a:cubicBezTo>
                      <a:pt x="15" y="68"/>
                      <a:pt x="15" y="68"/>
                      <a:pt x="15" y="68"/>
                    </a:cubicBezTo>
                    <a:cubicBezTo>
                      <a:pt x="15" y="68"/>
                      <a:pt x="15" y="68"/>
                      <a:pt x="15" y="68"/>
                    </a:cubicBezTo>
                    <a:cubicBezTo>
                      <a:pt x="15" y="68"/>
                      <a:pt x="15" y="68"/>
                      <a:pt x="15" y="68"/>
                    </a:cubicBezTo>
                    <a:cubicBezTo>
                      <a:pt x="15" y="68"/>
                      <a:pt x="15" y="68"/>
                      <a:pt x="15" y="68"/>
                    </a:cubicBezTo>
                    <a:cubicBezTo>
                      <a:pt x="15" y="68"/>
                      <a:pt x="15" y="68"/>
                      <a:pt x="15" y="68"/>
                    </a:cubicBezTo>
                    <a:cubicBezTo>
                      <a:pt x="15" y="68"/>
                      <a:pt x="15" y="68"/>
                      <a:pt x="15" y="68"/>
                    </a:cubicBezTo>
                    <a:cubicBezTo>
                      <a:pt x="15" y="69"/>
                      <a:pt x="15" y="69"/>
                      <a:pt x="15" y="69"/>
                    </a:cubicBezTo>
                    <a:cubicBezTo>
                      <a:pt x="15" y="69"/>
                      <a:pt x="15" y="69"/>
                      <a:pt x="15" y="69"/>
                    </a:cubicBezTo>
                    <a:cubicBezTo>
                      <a:pt x="15" y="69"/>
                      <a:pt x="16" y="69"/>
                      <a:pt x="16" y="69"/>
                    </a:cubicBezTo>
                    <a:cubicBezTo>
                      <a:pt x="16" y="69"/>
                      <a:pt x="16" y="69"/>
                      <a:pt x="16" y="69"/>
                    </a:cubicBezTo>
                    <a:cubicBezTo>
                      <a:pt x="16" y="70"/>
                      <a:pt x="16" y="70"/>
                      <a:pt x="16" y="70"/>
                    </a:cubicBezTo>
                    <a:cubicBezTo>
                      <a:pt x="16" y="70"/>
                      <a:pt x="16" y="70"/>
                      <a:pt x="16" y="70"/>
                    </a:cubicBezTo>
                    <a:cubicBezTo>
                      <a:pt x="16" y="70"/>
                      <a:pt x="16" y="70"/>
                      <a:pt x="16" y="70"/>
                    </a:cubicBezTo>
                    <a:cubicBezTo>
                      <a:pt x="16" y="70"/>
                      <a:pt x="16" y="70"/>
                      <a:pt x="16" y="70"/>
                    </a:cubicBezTo>
                    <a:cubicBezTo>
                      <a:pt x="16" y="70"/>
                      <a:pt x="16" y="70"/>
                      <a:pt x="16" y="70"/>
                    </a:cubicBezTo>
                    <a:cubicBezTo>
                      <a:pt x="16" y="70"/>
                      <a:pt x="16" y="71"/>
                      <a:pt x="16" y="71"/>
                    </a:cubicBezTo>
                    <a:cubicBezTo>
                      <a:pt x="16" y="72"/>
                      <a:pt x="16" y="72"/>
                      <a:pt x="16" y="72"/>
                    </a:cubicBezTo>
                    <a:cubicBezTo>
                      <a:pt x="16" y="72"/>
                      <a:pt x="16" y="72"/>
                      <a:pt x="16" y="72"/>
                    </a:cubicBezTo>
                    <a:cubicBezTo>
                      <a:pt x="16" y="72"/>
                      <a:pt x="16" y="72"/>
                      <a:pt x="16" y="72"/>
                    </a:cubicBezTo>
                    <a:cubicBezTo>
                      <a:pt x="16" y="73"/>
                      <a:pt x="16" y="73"/>
                      <a:pt x="16" y="73"/>
                    </a:cubicBezTo>
                    <a:cubicBezTo>
                      <a:pt x="16" y="73"/>
                      <a:pt x="16" y="73"/>
                      <a:pt x="16" y="73"/>
                    </a:cubicBezTo>
                    <a:cubicBezTo>
                      <a:pt x="16" y="73"/>
                      <a:pt x="16" y="73"/>
                      <a:pt x="17" y="73"/>
                    </a:cubicBezTo>
                    <a:cubicBezTo>
                      <a:pt x="17" y="73"/>
                      <a:pt x="17" y="73"/>
                      <a:pt x="17" y="74"/>
                    </a:cubicBezTo>
                    <a:cubicBezTo>
                      <a:pt x="17" y="74"/>
                      <a:pt x="17" y="74"/>
                      <a:pt x="17" y="74"/>
                    </a:cubicBezTo>
                    <a:cubicBezTo>
                      <a:pt x="17" y="74"/>
                      <a:pt x="17" y="74"/>
                      <a:pt x="17" y="74"/>
                    </a:cubicBezTo>
                    <a:cubicBezTo>
                      <a:pt x="17" y="74"/>
                      <a:pt x="17" y="75"/>
                      <a:pt x="17" y="75"/>
                    </a:cubicBezTo>
                    <a:cubicBezTo>
                      <a:pt x="17" y="75"/>
                      <a:pt x="17" y="75"/>
                      <a:pt x="18" y="75"/>
                    </a:cubicBezTo>
                    <a:cubicBezTo>
                      <a:pt x="18" y="75"/>
                      <a:pt x="18" y="75"/>
                      <a:pt x="18" y="75"/>
                    </a:cubicBezTo>
                    <a:cubicBezTo>
                      <a:pt x="18" y="76"/>
                      <a:pt x="18" y="76"/>
                      <a:pt x="18" y="76"/>
                    </a:cubicBezTo>
                    <a:cubicBezTo>
                      <a:pt x="19" y="76"/>
                      <a:pt x="19" y="76"/>
                      <a:pt x="19" y="76"/>
                    </a:cubicBezTo>
                    <a:cubicBezTo>
                      <a:pt x="20" y="76"/>
                      <a:pt x="20" y="76"/>
                      <a:pt x="20" y="76"/>
                    </a:cubicBezTo>
                    <a:cubicBezTo>
                      <a:pt x="20" y="76"/>
                      <a:pt x="20" y="76"/>
                      <a:pt x="20" y="76"/>
                    </a:cubicBezTo>
                    <a:cubicBezTo>
                      <a:pt x="20" y="76"/>
                      <a:pt x="20" y="76"/>
                      <a:pt x="20" y="76"/>
                    </a:cubicBezTo>
                    <a:cubicBezTo>
                      <a:pt x="20" y="77"/>
                      <a:pt x="20" y="77"/>
                      <a:pt x="20" y="77"/>
                    </a:cubicBezTo>
                    <a:cubicBezTo>
                      <a:pt x="20" y="77"/>
                      <a:pt x="20" y="77"/>
                      <a:pt x="20" y="77"/>
                    </a:cubicBezTo>
                    <a:cubicBezTo>
                      <a:pt x="20" y="77"/>
                      <a:pt x="20" y="77"/>
                      <a:pt x="20" y="77"/>
                    </a:cubicBezTo>
                    <a:cubicBezTo>
                      <a:pt x="20" y="77"/>
                      <a:pt x="20" y="77"/>
                      <a:pt x="20" y="77"/>
                    </a:cubicBezTo>
                    <a:cubicBezTo>
                      <a:pt x="20" y="77"/>
                      <a:pt x="20" y="77"/>
                      <a:pt x="20" y="77"/>
                    </a:cubicBezTo>
                    <a:cubicBezTo>
                      <a:pt x="20" y="77"/>
                      <a:pt x="21" y="77"/>
                      <a:pt x="21" y="77"/>
                    </a:cubicBezTo>
                    <a:cubicBezTo>
                      <a:pt x="21" y="77"/>
                      <a:pt x="21" y="77"/>
                      <a:pt x="21" y="77"/>
                    </a:cubicBezTo>
                    <a:cubicBezTo>
                      <a:pt x="21" y="77"/>
                      <a:pt x="21" y="77"/>
                      <a:pt x="21" y="77"/>
                    </a:cubicBezTo>
                    <a:cubicBezTo>
                      <a:pt x="21" y="78"/>
                      <a:pt x="21" y="78"/>
                      <a:pt x="22" y="78"/>
                    </a:cubicBezTo>
                    <a:cubicBezTo>
                      <a:pt x="22" y="78"/>
                      <a:pt x="22" y="78"/>
                      <a:pt x="22" y="78"/>
                    </a:cubicBezTo>
                    <a:cubicBezTo>
                      <a:pt x="22" y="78"/>
                      <a:pt x="22" y="78"/>
                      <a:pt x="22" y="78"/>
                    </a:cubicBezTo>
                    <a:cubicBezTo>
                      <a:pt x="22" y="78"/>
                      <a:pt x="22" y="78"/>
                      <a:pt x="22" y="78"/>
                    </a:cubicBezTo>
                    <a:cubicBezTo>
                      <a:pt x="22" y="78"/>
                      <a:pt x="22" y="78"/>
                      <a:pt x="22" y="78"/>
                    </a:cubicBezTo>
                    <a:cubicBezTo>
                      <a:pt x="22" y="78"/>
                      <a:pt x="22" y="78"/>
                      <a:pt x="22" y="78"/>
                    </a:cubicBezTo>
                    <a:cubicBezTo>
                      <a:pt x="22" y="78"/>
                      <a:pt x="22" y="78"/>
                      <a:pt x="22" y="78"/>
                    </a:cubicBezTo>
                    <a:cubicBezTo>
                      <a:pt x="22" y="78"/>
                      <a:pt x="22" y="79"/>
                      <a:pt x="22" y="79"/>
                    </a:cubicBezTo>
                    <a:cubicBezTo>
                      <a:pt x="22" y="79"/>
                      <a:pt x="22" y="79"/>
                      <a:pt x="22" y="80"/>
                    </a:cubicBezTo>
                    <a:cubicBezTo>
                      <a:pt x="22" y="80"/>
                      <a:pt x="22" y="80"/>
                      <a:pt x="22" y="80"/>
                    </a:cubicBezTo>
                    <a:cubicBezTo>
                      <a:pt x="22" y="80"/>
                      <a:pt x="22" y="80"/>
                      <a:pt x="22" y="80"/>
                    </a:cubicBezTo>
                    <a:cubicBezTo>
                      <a:pt x="22" y="80"/>
                      <a:pt x="22" y="81"/>
                      <a:pt x="23" y="81"/>
                    </a:cubicBezTo>
                    <a:cubicBezTo>
                      <a:pt x="23" y="81"/>
                      <a:pt x="23" y="81"/>
                      <a:pt x="23" y="81"/>
                    </a:cubicBezTo>
                    <a:cubicBezTo>
                      <a:pt x="23" y="81"/>
                      <a:pt x="23" y="81"/>
                      <a:pt x="23" y="81"/>
                    </a:cubicBezTo>
                    <a:cubicBezTo>
                      <a:pt x="23" y="81"/>
                      <a:pt x="23" y="81"/>
                      <a:pt x="23" y="81"/>
                    </a:cubicBezTo>
                    <a:cubicBezTo>
                      <a:pt x="23" y="81"/>
                      <a:pt x="23" y="81"/>
                      <a:pt x="23" y="81"/>
                    </a:cubicBezTo>
                    <a:cubicBezTo>
                      <a:pt x="23" y="81"/>
                      <a:pt x="23" y="82"/>
                      <a:pt x="23" y="82"/>
                    </a:cubicBezTo>
                    <a:cubicBezTo>
                      <a:pt x="23" y="82"/>
                      <a:pt x="23" y="82"/>
                      <a:pt x="23" y="82"/>
                    </a:cubicBezTo>
                    <a:cubicBezTo>
                      <a:pt x="23" y="82"/>
                      <a:pt x="23" y="82"/>
                      <a:pt x="23" y="82"/>
                    </a:cubicBezTo>
                    <a:cubicBezTo>
                      <a:pt x="23" y="82"/>
                      <a:pt x="23" y="82"/>
                      <a:pt x="23" y="82"/>
                    </a:cubicBezTo>
                    <a:cubicBezTo>
                      <a:pt x="23" y="82"/>
                      <a:pt x="23" y="82"/>
                      <a:pt x="23" y="82"/>
                    </a:cubicBezTo>
                    <a:cubicBezTo>
                      <a:pt x="23" y="82"/>
                      <a:pt x="23" y="83"/>
                      <a:pt x="23" y="83"/>
                    </a:cubicBezTo>
                    <a:cubicBezTo>
                      <a:pt x="23" y="83"/>
                      <a:pt x="23" y="83"/>
                      <a:pt x="23" y="83"/>
                    </a:cubicBezTo>
                    <a:cubicBezTo>
                      <a:pt x="24" y="83"/>
                      <a:pt x="24" y="83"/>
                      <a:pt x="24" y="83"/>
                    </a:cubicBezTo>
                    <a:cubicBezTo>
                      <a:pt x="24" y="83"/>
                      <a:pt x="24" y="83"/>
                      <a:pt x="24" y="83"/>
                    </a:cubicBezTo>
                    <a:cubicBezTo>
                      <a:pt x="24" y="83"/>
                      <a:pt x="24" y="83"/>
                      <a:pt x="24" y="84"/>
                    </a:cubicBezTo>
                    <a:cubicBezTo>
                      <a:pt x="24" y="84"/>
                      <a:pt x="24" y="84"/>
                      <a:pt x="24" y="84"/>
                    </a:cubicBezTo>
                    <a:cubicBezTo>
                      <a:pt x="24" y="84"/>
                      <a:pt x="24" y="85"/>
                      <a:pt x="24" y="85"/>
                    </a:cubicBezTo>
                    <a:cubicBezTo>
                      <a:pt x="24" y="89"/>
                      <a:pt x="24" y="89"/>
                      <a:pt x="24" y="89"/>
                    </a:cubicBezTo>
                    <a:cubicBezTo>
                      <a:pt x="24" y="89"/>
                      <a:pt x="24" y="89"/>
                      <a:pt x="24" y="89"/>
                    </a:cubicBezTo>
                    <a:cubicBezTo>
                      <a:pt x="24" y="89"/>
                      <a:pt x="24" y="89"/>
                      <a:pt x="24" y="89"/>
                    </a:cubicBezTo>
                    <a:cubicBezTo>
                      <a:pt x="24" y="89"/>
                      <a:pt x="24" y="89"/>
                      <a:pt x="24" y="89"/>
                    </a:cubicBezTo>
                    <a:cubicBezTo>
                      <a:pt x="24" y="89"/>
                      <a:pt x="24" y="89"/>
                      <a:pt x="24" y="89"/>
                    </a:cubicBezTo>
                    <a:cubicBezTo>
                      <a:pt x="24" y="89"/>
                      <a:pt x="24" y="89"/>
                      <a:pt x="24" y="89"/>
                    </a:cubicBezTo>
                    <a:cubicBezTo>
                      <a:pt x="24" y="90"/>
                      <a:pt x="24" y="90"/>
                      <a:pt x="24" y="90"/>
                    </a:cubicBezTo>
                    <a:cubicBezTo>
                      <a:pt x="24" y="90"/>
                      <a:pt x="24" y="90"/>
                      <a:pt x="25" y="90"/>
                    </a:cubicBezTo>
                    <a:cubicBezTo>
                      <a:pt x="25" y="90"/>
                      <a:pt x="25" y="90"/>
                      <a:pt x="25" y="90"/>
                    </a:cubicBezTo>
                    <a:cubicBezTo>
                      <a:pt x="25" y="90"/>
                      <a:pt x="25" y="91"/>
                      <a:pt x="25" y="91"/>
                    </a:cubicBezTo>
                    <a:cubicBezTo>
                      <a:pt x="25" y="91"/>
                      <a:pt x="25" y="92"/>
                      <a:pt x="25" y="92"/>
                    </a:cubicBezTo>
                    <a:cubicBezTo>
                      <a:pt x="25" y="92"/>
                      <a:pt x="25" y="92"/>
                      <a:pt x="25" y="92"/>
                    </a:cubicBezTo>
                    <a:cubicBezTo>
                      <a:pt x="25" y="93"/>
                      <a:pt x="25" y="93"/>
                      <a:pt x="25" y="93"/>
                    </a:cubicBezTo>
                    <a:cubicBezTo>
                      <a:pt x="25" y="93"/>
                      <a:pt x="25" y="93"/>
                      <a:pt x="25" y="93"/>
                    </a:cubicBezTo>
                    <a:cubicBezTo>
                      <a:pt x="25" y="93"/>
                      <a:pt x="25" y="93"/>
                      <a:pt x="25" y="93"/>
                    </a:cubicBezTo>
                    <a:cubicBezTo>
                      <a:pt x="25" y="93"/>
                      <a:pt x="25" y="93"/>
                      <a:pt x="25" y="93"/>
                    </a:cubicBezTo>
                    <a:cubicBezTo>
                      <a:pt x="25" y="93"/>
                      <a:pt x="25" y="93"/>
                      <a:pt x="25" y="93"/>
                    </a:cubicBezTo>
                    <a:cubicBezTo>
                      <a:pt x="25" y="94"/>
                      <a:pt x="25" y="94"/>
                      <a:pt x="25" y="94"/>
                    </a:cubicBezTo>
                    <a:cubicBezTo>
                      <a:pt x="25" y="94"/>
                      <a:pt x="25" y="94"/>
                      <a:pt x="25" y="94"/>
                    </a:cubicBezTo>
                    <a:cubicBezTo>
                      <a:pt x="25" y="94"/>
                      <a:pt x="25" y="95"/>
                      <a:pt x="25" y="95"/>
                    </a:cubicBezTo>
                    <a:cubicBezTo>
                      <a:pt x="25" y="95"/>
                      <a:pt x="25" y="95"/>
                      <a:pt x="25" y="95"/>
                    </a:cubicBezTo>
                    <a:cubicBezTo>
                      <a:pt x="25" y="96"/>
                      <a:pt x="26" y="96"/>
                      <a:pt x="26" y="97"/>
                    </a:cubicBezTo>
                    <a:cubicBezTo>
                      <a:pt x="26" y="97"/>
                      <a:pt x="26" y="97"/>
                      <a:pt x="26" y="97"/>
                    </a:cubicBezTo>
                    <a:cubicBezTo>
                      <a:pt x="27" y="97"/>
                      <a:pt x="27" y="97"/>
                      <a:pt x="27" y="98"/>
                    </a:cubicBezTo>
                    <a:cubicBezTo>
                      <a:pt x="27" y="98"/>
                      <a:pt x="27" y="98"/>
                      <a:pt x="27" y="98"/>
                    </a:cubicBezTo>
                    <a:cubicBezTo>
                      <a:pt x="27" y="98"/>
                      <a:pt x="27" y="98"/>
                      <a:pt x="27" y="98"/>
                    </a:cubicBezTo>
                    <a:cubicBezTo>
                      <a:pt x="27" y="98"/>
                      <a:pt x="27" y="98"/>
                      <a:pt x="27" y="98"/>
                    </a:cubicBezTo>
                    <a:cubicBezTo>
                      <a:pt x="27" y="98"/>
                      <a:pt x="27" y="98"/>
                      <a:pt x="27" y="98"/>
                    </a:cubicBezTo>
                    <a:cubicBezTo>
                      <a:pt x="27" y="98"/>
                      <a:pt x="27" y="98"/>
                      <a:pt x="27" y="98"/>
                    </a:cubicBezTo>
                    <a:cubicBezTo>
                      <a:pt x="27" y="98"/>
                      <a:pt x="27" y="98"/>
                      <a:pt x="27" y="98"/>
                    </a:cubicBezTo>
                    <a:cubicBezTo>
                      <a:pt x="27" y="98"/>
                      <a:pt x="27" y="98"/>
                      <a:pt x="27" y="98"/>
                    </a:cubicBezTo>
                    <a:cubicBezTo>
                      <a:pt x="28" y="98"/>
                      <a:pt x="28" y="99"/>
                      <a:pt x="28" y="99"/>
                    </a:cubicBezTo>
                    <a:cubicBezTo>
                      <a:pt x="28" y="99"/>
                      <a:pt x="28" y="99"/>
                      <a:pt x="28" y="99"/>
                    </a:cubicBezTo>
                    <a:cubicBezTo>
                      <a:pt x="28" y="99"/>
                      <a:pt x="28" y="99"/>
                      <a:pt x="28" y="99"/>
                    </a:cubicBezTo>
                    <a:cubicBezTo>
                      <a:pt x="28" y="99"/>
                      <a:pt x="28" y="99"/>
                      <a:pt x="28" y="99"/>
                    </a:cubicBezTo>
                    <a:cubicBezTo>
                      <a:pt x="28" y="99"/>
                      <a:pt x="28" y="99"/>
                      <a:pt x="29" y="99"/>
                    </a:cubicBezTo>
                    <a:cubicBezTo>
                      <a:pt x="29" y="100"/>
                      <a:pt x="29" y="100"/>
                      <a:pt x="29" y="101"/>
                    </a:cubicBezTo>
                    <a:cubicBezTo>
                      <a:pt x="29" y="101"/>
                      <a:pt x="29" y="101"/>
                      <a:pt x="29" y="101"/>
                    </a:cubicBezTo>
                    <a:cubicBezTo>
                      <a:pt x="30" y="101"/>
                      <a:pt x="30" y="101"/>
                      <a:pt x="30" y="102"/>
                    </a:cubicBezTo>
                    <a:cubicBezTo>
                      <a:pt x="30" y="102"/>
                      <a:pt x="30" y="102"/>
                      <a:pt x="30" y="102"/>
                    </a:cubicBezTo>
                    <a:cubicBezTo>
                      <a:pt x="30" y="102"/>
                      <a:pt x="30" y="102"/>
                      <a:pt x="30" y="102"/>
                    </a:cubicBezTo>
                    <a:cubicBezTo>
                      <a:pt x="30" y="102"/>
                      <a:pt x="30" y="102"/>
                      <a:pt x="30" y="102"/>
                    </a:cubicBezTo>
                    <a:cubicBezTo>
                      <a:pt x="30" y="102"/>
                      <a:pt x="30" y="102"/>
                      <a:pt x="30" y="102"/>
                    </a:cubicBezTo>
                    <a:cubicBezTo>
                      <a:pt x="30" y="103"/>
                      <a:pt x="30" y="103"/>
                      <a:pt x="30" y="103"/>
                    </a:cubicBezTo>
                    <a:cubicBezTo>
                      <a:pt x="30" y="103"/>
                      <a:pt x="30" y="103"/>
                      <a:pt x="30" y="103"/>
                    </a:cubicBezTo>
                    <a:cubicBezTo>
                      <a:pt x="30" y="103"/>
                      <a:pt x="30" y="103"/>
                      <a:pt x="31" y="103"/>
                    </a:cubicBezTo>
                    <a:cubicBezTo>
                      <a:pt x="31" y="103"/>
                      <a:pt x="31" y="104"/>
                      <a:pt x="31" y="104"/>
                    </a:cubicBezTo>
                    <a:cubicBezTo>
                      <a:pt x="31" y="104"/>
                      <a:pt x="31" y="104"/>
                      <a:pt x="31" y="104"/>
                    </a:cubicBezTo>
                    <a:cubicBezTo>
                      <a:pt x="31" y="104"/>
                      <a:pt x="31" y="104"/>
                      <a:pt x="31" y="104"/>
                    </a:cubicBezTo>
                    <a:cubicBezTo>
                      <a:pt x="31" y="104"/>
                      <a:pt x="32" y="104"/>
                      <a:pt x="32" y="104"/>
                    </a:cubicBezTo>
                    <a:cubicBezTo>
                      <a:pt x="32" y="105"/>
                      <a:pt x="32" y="105"/>
                      <a:pt x="32" y="105"/>
                    </a:cubicBezTo>
                    <a:cubicBezTo>
                      <a:pt x="33" y="105"/>
                      <a:pt x="33" y="105"/>
                      <a:pt x="33" y="105"/>
                    </a:cubicBezTo>
                    <a:cubicBezTo>
                      <a:pt x="33" y="105"/>
                      <a:pt x="33" y="105"/>
                      <a:pt x="33" y="105"/>
                    </a:cubicBezTo>
                    <a:cubicBezTo>
                      <a:pt x="33" y="105"/>
                      <a:pt x="33" y="105"/>
                      <a:pt x="33" y="105"/>
                    </a:cubicBezTo>
                    <a:cubicBezTo>
                      <a:pt x="33" y="105"/>
                      <a:pt x="33" y="105"/>
                      <a:pt x="33" y="105"/>
                    </a:cubicBezTo>
                    <a:cubicBezTo>
                      <a:pt x="33" y="105"/>
                      <a:pt x="33" y="105"/>
                      <a:pt x="33" y="105"/>
                    </a:cubicBezTo>
                    <a:cubicBezTo>
                      <a:pt x="33" y="105"/>
                      <a:pt x="33" y="105"/>
                      <a:pt x="33" y="105"/>
                    </a:cubicBezTo>
                    <a:cubicBezTo>
                      <a:pt x="33" y="105"/>
                      <a:pt x="33" y="105"/>
                      <a:pt x="33" y="105"/>
                    </a:cubicBezTo>
                    <a:cubicBezTo>
                      <a:pt x="34" y="105"/>
                      <a:pt x="34" y="105"/>
                      <a:pt x="34" y="105"/>
                    </a:cubicBezTo>
                    <a:cubicBezTo>
                      <a:pt x="34" y="105"/>
                      <a:pt x="34" y="105"/>
                      <a:pt x="34" y="105"/>
                    </a:cubicBezTo>
                    <a:cubicBezTo>
                      <a:pt x="34" y="106"/>
                      <a:pt x="34" y="106"/>
                      <a:pt x="34" y="106"/>
                    </a:cubicBezTo>
                    <a:cubicBezTo>
                      <a:pt x="34" y="106"/>
                      <a:pt x="34" y="106"/>
                      <a:pt x="34" y="106"/>
                    </a:cubicBezTo>
                    <a:cubicBezTo>
                      <a:pt x="34" y="106"/>
                      <a:pt x="34" y="106"/>
                      <a:pt x="34" y="106"/>
                    </a:cubicBezTo>
                    <a:cubicBezTo>
                      <a:pt x="34" y="106"/>
                      <a:pt x="34" y="106"/>
                      <a:pt x="35" y="106"/>
                    </a:cubicBezTo>
                    <a:cubicBezTo>
                      <a:pt x="35" y="106"/>
                      <a:pt x="35" y="106"/>
                      <a:pt x="35" y="105"/>
                    </a:cubicBezTo>
                    <a:cubicBezTo>
                      <a:pt x="35" y="105"/>
                      <a:pt x="35" y="105"/>
                      <a:pt x="35" y="105"/>
                    </a:cubicBezTo>
                    <a:cubicBezTo>
                      <a:pt x="35" y="105"/>
                      <a:pt x="35" y="105"/>
                      <a:pt x="35" y="104"/>
                    </a:cubicBezTo>
                    <a:cubicBezTo>
                      <a:pt x="35" y="104"/>
                      <a:pt x="35" y="104"/>
                      <a:pt x="35" y="104"/>
                    </a:cubicBezTo>
                    <a:cubicBezTo>
                      <a:pt x="35" y="104"/>
                      <a:pt x="35" y="104"/>
                      <a:pt x="35" y="104"/>
                    </a:cubicBezTo>
                    <a:cubicBezTo>
                      <a:pt x="35" y="104"/>
                      <a:pt x="35" y="104"/>
                      <a:pt x="35" y="104"/>
                    </a:cubicBezTo>
                    <a:cubicBezTo>
                      <a:pt x="35" y="104"/>
                      <a:pt x="35" y="104"/>
                      <a:pt x="35" y="104"/>
                    </a:cubicBezTo>
                    <a:cubicBezTo>
                      <a:pt x="35" y="104"/>
                      <a:pt x="35" y="104"/>
                      <a:pt x="35" y="104"/>
                    </a:cubicBezTo>
                    <a:cubicBezTo>
                      <a:pt x="35" y="104"/>
                      <a:pt x="35" y="104"/>
                      <a:pt x="35" y="104"/>
                    </a:cubicBezTo>
                    <a:cubicBezTo>
                      <a:pt x="35" y="104"/>
                      <a:pt x="35" y="104"/>
                      <a:pt x="35" y="103"/>
                    </a:cubicBezTo>
                    <a:cubicBezTo>
                      <a:pt x="35" y="103"/>
                      <a:pt x="35" y="103"/>
                      <a:pt x="35" y="103"/>
                    </a:cubicBezTo>
                    <a:cubicBezTo>
                      <a:pt x="35" y="103"/>
                      <a:pt x="35" y="102"/>
                      <a:pt x="35" y="102"/>
                    </a:cubicBezTo>
                    <a:cubicBezTo>
                      <a:pt x="34" y="102"/>
                      <a:pt x="34" y="102"/>
                      <a:pt x="34" y="102"/>
                    </a:cubicBezTo>
                    <a:cubicBezTo>
                      <a:pt x="34" y="102"/>
                      <a:pt x="34" y="102"/>
                      <a:pt x="34" y="102"/>
                    </a:cubicBezTo>
                    <a:cubicBezTo>
                      <a:pt x="34" y="102"/>
                      <a:pt x="34" y="102"/>
                      <a:pt x="34" y="102"/>
                    </a:cubicBezTo>
                    <a:cubicBezTo>
                      <a:pt x="34" y="101"/>
                      <a:pt x="34" y="101"/>
                      <a:pt x="34" y="101"/>
                    </a:cubicBezTo>
                    <a:cubicBezTo>
                      <a:pt x="34" y="101"/>
                      <a:pt x="34" y="101"/>
                      <a:pt x="34" y="101"/>
                    </a:cubicBezTo>
                    <a:cubicBezTo>
                      <a:pt x="34" y="101"/>
                      <a:pt x="34" y="101"/>
                      <a:pt x="34" y="101"/>
                    </a:cubicBezTo>
                    <a:cubicBezTo>
                      <a:pt x="34" y="101"/>
                      <a:pt x="34" y="101"/>
                      <a:pt x="34" y="101"/>
                    </a:cubicBezTo>
                    <a:cubicBezTo>
                      <a:pt x="34" y="101"/>
                      <a:pt x="34" y="101"/>
                      <a:pt x="34" y="101"/>
                    </a:cubicBezTo>
                    <a:cubicBezTo>
                      <a:pt x="34" y="100"/>
                      <a:pt x="34" y="100"/>
                      <a:pt x="34" y="100"/>
                    </a:cubicBezTo>
                    <a:cubicBezTo>
                      <a:pt x="34" y="100"/>
                      <a:pt x="34" y="99"/>
                      <a:pt x="34" y="99"/>
                    </a:cubicBezTo>
                    <a:cubicBezTo>
                      <a:pt x="34" y="99"/>
                      <a:pt x="34" y="99"/>
                      <a:pt x="33" y="99"/>
                    </a:cubicBezTo>
                    <a:cubicBezTo>
                      <a:pt x="33" y="98"/>
                      <a:pt x="33" y="98"/>
                      <a:pt x="33" y="98"/>
                    </a:cubicBezTo>
                    <a:cubicBezTo>
                      <a:pt x="33" y="98"/>
                      <a:pt x="33" y="98"/>
                      <a:pt x="33" y="98"/>
                    </a:cubicBezTo>
                    <a:cubicBezTo>
                      <a:pt x="33" y="98"/>
                      <a:pt x="33" y="98"/>
                      <a:pt x="33" y="98"/>
                    </a:cubicBezTo>
                    <a:cubicBezTo>
                      <a:pt x="33" y="98"/>
                      <a:pt x="33" y="98"/>
                      <a:pt x="33" y="98"/>
                    </a:cubicBezTo>
                    <a:cubicBezTo>
                      <a:pt x="33" y="98"/>
                      <a:pt x="33" y="98"/>
                      <a:pt x="33" y="98"/>
                    </a:cubicBezTo>
                    <a:cubicBezTo>
                      <a:pt x="33" y="98"/>
                      <a:pt x="33" y="98"/>
                      <a:pt x="33" y="98"/>
                    </a:cubicBezTo>
                    <a:cubicBezTo>
                      <a:pt x="33" y="98"/>
                      <a:pt x="33" y="97"/>
                      <a:pt x="33" y="97"/>
                    </a:cubicBezTo>
                    <a:cubicBezTo>
                      <a:pt x="33" y="97"/>
                      <a:pt x="33" y="97"/>
                      <a:pt x="33" y="97"/>
                    </a:cubicBezTo>
                    <a:cubicBezTo>
                      <a:pt x="33" y="97"/>
                      <a:pt x="33" y="97"/>
                      <a:pt x="33" y="97"/>
                    </a:cubicBezTo>
                    <a:cubicBezTo>
                      <a:pt x="34" y="97"/>
                      <a:pt x="34" y="97"/>
                      <a:pt x="34" y="96"/>
                    </a:cubicBezTo>
                    <a:cubicBezTo>
                      <a:pt x="34" y="96"/>
                      <a:pt x="34" y="96"/>
                      <a:pt x="34" y="96"/>
                    </a:cubicBezTo>
                    <a:cubicBezTo>
                      <a:pt x="34" y="96"/>
                      <a:pt x="34" y="96"/>
                      <a:pt x="34" y="96"/>
                    </a:cubicBezTo>
                    <a:cubicBezTo>
                      <a:pt x="34" y="96"/>
                      <a:pt x="34" y="96"/>
                      <a:pt x="34" y="96"/>
                    </a:cubicBezTo>
                    <a:cubicBezTo>
                      <a:pt x="34" y="96"/>
                      <a:pt x="35" y="96"/>
                      <a:pt x="35" y="96"/>
                    </a:cubicBezTo>
                    <a:cubicBezTo>
                      <a:pt x="35" y="96"/>
                      <a:pt x="35" y="96"/>
                      <a:pt x="35" y="96"/>
                    </a:cubicBezTo>
                    <a:cubicBezTo>
                      <a:pt x="35" y="96"/>
                      <a:pt x="35" y="96"/>
                      <a:pt x="35" y="96"/>
                    </a:cubicBezTo>
                    <a:cubicBezTo>
                      <a:pt x="35" y="95"/>
                      <a:pt x="35" y="95"/>
                      <a:pt x="35" y="95"/>
                    </a:cubicBezTo>
                    <a:cubicBezTo>
                      <a:pt x="35" y="95"/>
                      <a:pt x="35" y="95"/>
                      <a:pt x="35" y="95"/>
                    </a:cubicBezTo>
                    <a:cubicBezTo>
                      <a:pt x="36" y="95"/>
                      <a:pt x="36" y="95"/>
                      <a:pt x="36" y="95"/>
                    </a:cubicBezTo>
                    <a:cubicBezTo>
                      <a:pt x="36" y="95"/>
                      <a:pt x="36" y="95"/>
                      <a:pt x="36" y="95"/>
                    </a:cubicBezTo>
                    <a:cubicBezTo>
                      <a:pt x="36" y="95"/>
                      <a:pt x="37" y="95"/>
                      <a:pt x="37" y="95"/>
                    </a:cubicBezTo>
                    <a:cubicBezTo>
                      <a:pt x="37" y="94"/>
                      <a:pt x="37" y="94"/>
                      <a:pt x="37" y="93"/>
                    </a:cubicBezTo>
                    <a:cubicBezTo>
                      <a:pt x="37" y="93"/>
                      <a:pt x="36" y="93"/>
                      <a:pt x="36" y="93"/>
                    </a:cubicBezTo>
                    <a:cubicBezTo>
                      <a:pt x="36" y="93"/>
                      <a:pt x="36" y="93"/>
                      <a:pt x="36" y="93"/>
                    </a:cubicBezTo>
                    <a:cubicBezTo>
                      <a:pt x="36" y="93"/>
                      <a:pt x="36" y="93"/>
                      <a:pt x="36" y="93"/>
                    </a:cubicBezTo>
                    <a:cubicBezTo>
                      <a:pt x="36" y="93"/>
                      <a:pt x="36" y="93"/>
                      <a:pt x="36" y="93"/>
                    </a:cubicBezTo>
                    <a:cubicBezTo>
                      <a:pt x="36" y="93"/>
                      <a:pt x="35" y="93"/>
                      <a:pt x="35" y="92"/>
                    </a:cubicBezTo>
                    <a:cubicBezTo>
                      <a:pt x="35" y="92"/>
                      <a:pt x="35" y="92"/>
                      <a:pt x="35" y="92"/>
                    </a:cubicBezTo>
                    <a:cubicBezTo>
                      <a:pt x="37" y="92"/>
                      <a:pt x="37" y="92"/>
                      <a:pt x="37" y="92"/>
                    </a:cubicBezTo>
                    <a:cubicBezTo>
                      <a:pt x="37" y="92"/>
                      <a:pt x="37" y="92"/>
                      <a:pt x="37" y="92"/>
                    </a:cubicBezTo>
                    <a:cubicBezTo>
                      <a:pt x="37" y="92"/>
                      <a:pt x="37" y="92"/>
                      <a:pt x="37" y="92"/>
                    </a:cubicBezTo>
                    <a:cubicBezTo>
                      <a:pt x="37" y="92"/>
                      <a:pt x="37" y="92"/>
                      <a:pt x="38" y="92"/>
                    </a:cubicBezTo>
                    <a:cubicBezTo>
                      <a:pt x="38" y="92"/>
                      <a:pt x="38" y="92"/>
                      <a:pt x="38" y="92"/>
                    </a:cubicBezTo>
                    <a:cubicBezTo>
                      <a:pt x="38" y="91"/>
                      <a:pt x="38" y="91"/>
                      <a:pt x="38" y="91"/>
                    </a:cubicBezTo>
                    <a:cubicBezTo>
                      <a:pt x="38" y="91"/>
                      <a:pt x="38" y="91"/>
                      <a:pt x="38" y="91"/>
                    </a:cubicBezTo>
                    <a:cubicBezTo>
                      <a:pt x="38" y="91"/>
                      <a:pt x="38" y="90"/>
                      <a:pt x="38" y="90"/>
                    </a:cubicBezTo>
                    <a:cubicBezTo>
                      <a:pt x="38" y="90"/>
                      <a:pt x="38" y="90"/>
                      <a:pt x="38" y="90"/>
                    </a:cubicBezTo>
                    <a:cubicBezTo>
                      <a:pt x="38" y="90"/>
                      <a:pt x="38" y="90"/>
                      <a:pt x="38" y="90"/>
                    </a:cubicBezTo>
                    <a:cubicBezTo>
                      <a:pt x="38" y="90"/>
                      <a:pt x="38" y="90"/>
                      <a:pt x="38" y="90"/>
                    </a:cubicBezTo>
                    <a:cubicBezTo>
                      <a:pt x="39" y="90"/>
                      <a:pt x="39" y="90"/>
                      <a:pt x="39" y="90"/>
                    </a:cubicBezTo>
                    <a:cubicBezTo>
                      <a:pt x="39" y="90"/>
                      <a:pt x="40" y="89"/>
                      <a:pt x="40" y="89"/>
                    </a:cubicBezTo>
                    <a:cubicBezTo>
                      <a:pt x="40" y="88"/>
                      <a:pt x="40" y="88"/>
                      <a:pt x="40" y="88"/>
                    </a:cubicBezTo>
                    <a:cubicBezTo>
                      <a:pt x="40" y="85"/>
                      <a:pt x="40" y="85"/>
                      <a:pt x="40" y="85"/>
                    </a:cubicBezTo>
                    <a:cubicBezTo>
                      <a:pt x="40" y="85"/>
                      <a:pt x="40" y="84"/>
                      <a:pt x="40" y="84"/>
                    </a:cubicBezTo>
                    <a:cubicBezTo>
                      <a:pt x="40" y="84"/>
                      <a:pt x="40" y="84"/>
                      <a:pt x="40" y="84"/>
                    </a:cubicBezTo>
                    <a:cubicBezTo>
                      <a:pt x="41" y="85"/>
                      <a:pt x="41" y="85"/>
                      <a:pt x="41" y="85"/>
                    </a:cubicBezTo>
                    <a:cubicBezTo>
                      <a:pt x="41" y="84"/>
                      <a:pt x="41" y="84"/>
                      <a:pt x="41" y="84"/>
                    </a:cubicBezTo>
                    <a:cubicBezTo>
                      <a:pt x="41" y="84"/>
                      <a:pt x="41" y="84"/>
                      <a:pt x="41" y="84"/>
                    </a:cubicBezTo>
                    <a:cubicBezTo>
                      <a:pt x="41" y="84"/>
                      <a:pt x="41" y="83"/>
                      <a:pt x="41" y="83"/>
                    </a:cubicBezTo>
                    <a:cubicBezTo>
                      <a:pt x="41" y="83"/>
                      <a:pt x="41" y="83"/>
                      <a:pt x="41" y="83"/>
                    </a:cubicBezTo>
                    <a:cubicBezTo>
                      <a:pt x="41" y="83"/>
                      <a:pt x="41" y="83"/>
                      <a:pt x="42" y="82"/>
                    </a:cubicBezTo>
                    <a:cubicBezTo>
                      <a:pt x="42" y="82"/>
                      <a:pt x="42" y="82"/>
                      <a:pt x="43" y="82"/>
                    </a:cubicBezTo>
                    <a:cubicBezTo>
                      <a:pt x="43" y="82"/>
                      <a:pt x="43" y="82"/>
                      <a:pt x="43" y="82"/>
                    </a:cubicBezTo>
                    <a:cubicBezTo>
                      <a:pt x="43" y="82"/>
                      <a:pt x="44" y="82"/>
                      <a:pt x="44" y="82"/>
                    </a:cubicBezTo>
                    <a:cubicBezTo>
                      <a:pt x="44" y="82"/>
                      <a:pt x="44" y="82"/>
                      <a:pt x="44" y="82"/>
                    </a:cubicBezTo>
                    <a:cubicBezTo>
                      <a:pt x="44" y="82"/>
                      <a:pt x="45" y="82"/>
                      <a:pt x="45" y="82"/>
                    </a:cubicBezTo>
                    <a:cubicBezTo>
                      <a:pt x="45" y="82"/>
                      <a:pt x="45" y="82"/>
                      <a:pt x="45" y="82"/>
                    </a:cubicBezTo>
                    <a:cubicBezTo>
                      <a:pt x="45" y="82"/>
                      <a:pt x="45" y="82"/>
                      <a:pt x="45" y="82"/>
                    </a:cubicBezTo>
                    <a:cubicBezTo>
                      <a:pt x="45" y="82"/>
                      <a:pt x="45" y="82"/>
                      <a:pt x="45" y="82"/>
                    </a:cubicBezTo>
                    <a:cubicBezTo>
                      <a:pt x="45" y="82"/>
                      <a:pt x="45" y="82"/>
                      <a:pt x="45" y="82"/>
                    </a:cubicBezTo>
                    <a:cubicBezTo>
                      <a:pt x="45" y="82"/>
                      <a:pt x="45" y="82"/>
                      <a:pt x="45" y="82"/>
                    </a:cubicBezTo>
                    <a:cubicBezTo>
                      <a:pt x="45" y="82"/>
                      <a:pt x="45" y="82"/>
                      <a:pt x="45" y="82"/>
                    </a:cubicBezTo>
                    <a:cubicBezTo>
                      <a:pt x="45" y="81"/>
                      <a:pt x="45" y="81"/>
                      <a:pt x="45" y="81"/>
                    </a:cubicBezTo>
                    <a:cubicBezTo>
                      <a:pt x="45" y="81"/>
                      <a:pt x="45" y="81"/>
                      <a:pt x="45" y="81"/>
                    </a:cubicBezTo>
                    <a:cubicBezTo>
                      <a:pt x="45" y="81"/>
                      <a:pt x="45" y="81"/>
                      <a:pt x="45" y="81"/>
                    </a:cubicBezTo>
                    <a:cubicBezTo>
                      <a:pt x="46" y="81"/>
                      <a:pt x="46" y="81"/>
                      <a:pt x="46" y="81"/>
                    </a:cubicBezTo>
                    <a:cubicBezTo>
                      <a:pt x="46" y="81"/>
                      <a:pt x="46" y="81"/>
                      <a:pt x="46" y="81"/>
                    </a:cubicBezTo>
                    <a:cubicBezTo>
                      <a:pt x="46" y="80"/>
                      <a:pt x="46" y="80"/>
                      <a:pt x="46" y="80"/>
                    </a:cubicBezTo>
                    <a:cubicBezTo>
                      <a:pt x="46" y="80"/>
                      <a:pt x="47" y="80"/>
                      <a:pt x="47" y="80"/>
                    </a:cubicBezTo>
                    <a:cubicBezTo>
                      <a:pt x="47" y="80"/>
                      <a:pt x="47" y="80"/>
                      <a:pt x="47" y="80"/>
                    </a:cubicBezTo>
                    <a:cubicBezTo>
                      <a:pt x="47" y="80"/>
                      <a:pt x="47" y="80"/>
                      <a:pt x="47" y="80"/>
                    </a:cubicBezTo>
                    <a:cubicBezTo>
                      <a:pt x="47" y="80"/>
                      <a:pt x="48" y="80"/>
                      <a:pt x="48" y="79"/>
                    </a:cubicBezTo>
                    <a:cubicBezTo>
                      <a:pt x="48" y="79"/>
                      <a:pt x="48" y="79"/>
                      <a:pt x="48" y="79"/>
                    </a:cubicBezTo>
                    <a:cubicBezTo>
                      <a:pt x="48" y="78"/>
                      <a:pt x="48" y="78"/>
                      <a:pt x="48" y="78"/>
                    </a:cubicBezTo>
                    <a:cubicBezTo>
                      <a:pt x="49" y="78"/>
                      <a:pt x="49" y="78"/>
                      <a:pt x="49" y="78"/>
                    </a:cubicBezTo>
                    <a:cubicBezTo>
                      <a:pt x="49" y="77"/>
                      <a:pt x="49" y="76"/>
                      <a:pt x="49" y="76"/>
                    </a:cubicBezTo>
                    <a:cubicBezTo>
                      <a:pt x="49" y="75"/>
                      <a:pt x="49" y="75"/>
                      <a:pt x="49" y="75"/>
                    </a:cubicBezTo>
                    <a:cubicBezTo>
                      <a:pt x="49" y="73"/>
                      <a:pt x="49" y="73"/>
                      <a:pt x="49" y="73"/>
                    </a:cubicBezTo>
                    <a:cubicBezTo>
                      <a:pt x="49" y="72"/>
                      <a:pt x="49" y="72"/>
                      <a:pt x="49" y="72"/>
                    </a:cubicBezTo>
                    <a:cubicBezTo>
                      <a:pt x="49" y="72"/>
                      <a:pt x="49" y="72"/>
                      <a:pt x="49" y="72"/>
                    </a:cubicBezTo>
                    <a:cubicBezTo>
                      <a:pt x="49" y="72"/>
                      <a:pt x="49" y="72"/>
                      <a:pt x="49" y="72"/>
                    </a:cubicBezTo>
                    <a:cubicBezTo>
                      <a:pt x="49" y="72"/>
                      <a:pt x="49" y="72"/>
                      <a:pt x="49" y="72"/>
                    </a:cubicBezTo>
                    <a:cubicBezTo>
                      <a:pt x="49" y="72"/>
                      <a:pt x="49" y="72"/>
                      <a:pt x="49" y="72"/>
                    </a:cubicBezTo>
                    <a:cubicBezTo>
                      <a:pt x="49" y="72"/>
                      <a:pt x="49" y="72"/>
                      <a:pt x="49" y="72"/>
                    </a:cubicBezTo>
                    <a:cubicBezTo>
                      <a:pt x="49" y="72"/>
                      <a:pt x="49" y="72"/>
                      <a:pt x="49" y="72"/>
                    </a:cubicBezTo>
                    <a:cubicBezTo>
                      <a:pt x="50" y="72"/>
                      <a:pt x="50" y="72"/>
                      <a:pt x="50" y="72"/>
                    </a:cubicBezTo>
                    <a:cubicBezTo>
                      <a:pt x="50" y="72"/>
                      <a:pt x="50" y="72"/>
                      <a:pt x="50" y="72"/>
                    </a:cubicBezTo>
                    <a:cubicBezTo>
                      <a:pt x="50" y="72"/>
                      <a:pt x="50" y="71"/>
                      <a:pt x="50" y="71"/>
                    </a:cubicBezTo>
                    <a:cubicBezTo>
                      <a:pt x="50" y="71"/>
                      <a:pt x="50" y="71"/>
                      <a:pt x="50" y="71"/>
                    </a:cubicBezTo>
                    <a:cubicBezTo>
                      <a:pt x="50" y="71"/>
                      <a:pt x="50" y="71"/>
                      <a:pt x="50" y="71"/>
                    </a:cubicBezTo>
                    <a:cubicBezTo>
                      <a:pt x="50" y="71"/>
                      <a:pt x="51" y="71"/>
                      <a:pt x="51" y="71"/>
                    </a:cubicBezTo>
                    <a:cubicBezTo>
                      <a:pt x="51" y="71"/>
                      <a:pt x="51" y="71"/>
                      <a:pt x="51" y="71"/>
                    </a:cubicBezTo>
                    <a:cubicBezTo>
                      <a:pt x="51" y="70"/>
                      <a:pt x="51" y="70"/>
                      <a:pt x="51" y="70"/>
                    </a:cubicBezTo>
                    <a:cubicBezTo>
                      <a:pt x="51" y="70"/>
                      <a:pt x="51" y="70"/>
                      <a:pt x="51" y="70"/>
                    </a:cubicBezTo>
                    <a:cubicBezTo>
                      <a:pt x="51" y="70"/>
                      <a:pt x="51" y="70"/>
                      <a:pt x="51" y="70"/>
                    </a:cubicBezTo>
                    <a:cubicBezTo>
                      <a:pt x="51" y="70"/>
                      <a:pt x="51" y="70"/>
                      <a:pt x="51" y="70"/>
                    </a:cubicBezTo>
                    <a:cubicBezTo>
                      <a:pt x="51" y="70"/>
                      <a:pt x="51" y="70"/>
                      <a:pt x="51" y="70"/>
                    </a:cubicBezTo>
                    <a:cubicBezTo>
                      <a:pt x="51" y="70"/>
                      <a:pt x="52" y="69"/>
                      <a:pt x="52" y="69"/>
                    </a:cubicBezTo>
                    <a:cubicBezTo>
                      <a:pt x="52" y="69"/>
                      <a:pt x="52" y="68"/>
                      <a:pt x="53" y="68"/>
                    </a:cubicBezTo>
                    <a:cubicBezTo>
                      <a:pt x="53" y="68"/>
                      <a:pt x="53" y="68"/>
                      <a:pt x="53" y="68"/>
                    </a:cubicBezTo>
                    <a:cubicBezTo>
                      <a:pt x="54" y="68"/>
                      <a:pt x="53" y="67"/>
                      <a:pt x="53" y="67"/>
                    </a:cubicBezTo>
                    <a:cubicBezTo>
                      <a:pt x="53" y="67"/>
                      <a:pt x="53" y="67"/>
                      <a:pt x="53" y="67"/>
                    </a:cubicBezTo>
                    <a:cubicBezTo>
                      <a:pt x="53" y="67"/>
                      <a:pt x="53" y="67"/>
                      <a:pt x="53" y="67"/>
                    </a:cubicBezTo>
                    <a:cubicBezTo>
                      <a:pt x="53" y="67"/>
                      <a:pt x="53" y="67"/>
                      <a:pt x="53" y="67"/>
                    </a:cubicBezTo>
                    <a:cubicBezTo>
                      <a:pt x="53" y="67"/>
                      <a:pt x="53" y="67"/>
                      <a:pt x="53" y="67"/>
                    </a:cubicBezTo>
                    <a:cubicBezTo>
                      <a:pt x="53" y="67"/>
                      <a:pt x="53" y="66"/>
                      <a:pt x="53" y="66"/>
                    </a:cubicBezTo>
                    <a:cubicBezTo>
                      <a:pt x="53" y="66"/>
                      <a:pt x="53" y="66"/>
                      <a:pt x="53" y="66"/>
                    </a:cubicBezTo>
                    <a:cubicBezTo>
                      <a:pt x="53" y="66"/>
                      <a:pt x="53" y="66"/>
                      <a:pt x="53" y="66"/>
                    </a:cubicBezTo>
                    <a:cubicBezTo>
                      <a:pt x="53" y="66"/>
                      <a:pt x="53" y="66"/>
                      <a:pt x="53" y="66"/>
                    </a:cubicBezTo>
                    <a:cubicBezTo>
                      <a:pt x="53" y="64"/>
                      <a:pt x="53" y="64"/>
                      <a:pt x="53" y="64"/>
                    </a:cubicBezTo>
                    <a:cubicBezTo>
                      <a:pt x="53" y="64"/>
                      <a:pt x="53" y="64"/>
                      <a:pt x="53" y="64"/>
                    </a:cubicBezTo>
                    <a:cubicBezTo>
                      <a:pt x="53" y="64"/>
                      <a:pt x="53" y="64"/>
                      <a:pt x="53" y="64"/>
                    </a:cubicBezTo>
                    <a:cubicBezTo>
                      <a:pt x="53" y="64"/>
                      <a:pt x="53" y="64"/>
                      <a:pt x="53" y="64"/>
                    </a:cubicBezTo>
                    <a:cubicBezTo>
                      <a:pt x="53" y="63"/>
                      <a:pt x="53" y="63"/>
                      <a:pt x="53" y="63"/>
                    </a:cubicBezTo>
                    <a:cubicBezTo>
                      <a:pt x="53" y="63"/>
                      <a:pt x="53" y="63"/>
                      <a:pt x="53" y="63"/>
                    </a:cubicBezTo>
                    <a:cubicBezTo>
                      <a:pt x="52" y="63"/>
                      <a:pt x="52" y="63"/>
                      <a:pt x="52" y="63"/>
                    </a:cubicBezTo>
                    <a:cubicBezTo>
                      <a:pt x="52" y="63"/>
                      <a:pt x="52" y="63"/>
                      <a:pt x="52" y="63"/>
                    </a:cubicBezTo>
                    <a:cubicBezTo>
                      <a:pt x="51" y="63"/>
                      <a:pt x="51" y="63"/>
                      <a:pt x="51" y="63"/>
                    </a:cubicBezTo>
                    <a:cubicBezTo>
                      <a:pt x="50" y="63"/>
                      <a:pt x="50" y="63"/>
                      <a:pt x="50" y="62"/>
                    </a:cubicBezTo>
                    <a:cubicBezTo>
                      <a:pt x="50" y="62"/>
                      <a:pt x="50" y="62"/>
                      <a:pt x="50" y="62"/>
                    </a:cubicBezTo>
                    <a:cubicBezTo>
                      <a:pt x="50" y="62"/>
                      <a:pt x="50" y="62"/>
                      <a:pt x="50" y="62"/>
                    </a:cubicBezTo>
                    <a:cubicBezTo>
                      <a:pt x="50" y="62"/>
                      <a:pt x="50" y="62"/>
                      <a:pt x="50" y="62"/>
                    </a:cubicBezTo>
                    <a:cubicBezTo>
                      <a:pt x="49" y="62"/>
                      <a:pt x="49" y="62"/>
                      <a:pt x="49" y="62"/>
                    </a:cubicBezTo>
                    <a:cubicBezTo>
                      <a:pt x="49" y="62"/>
                      <a:pt x="49" y="61"/>
                      <a:pt x="49" y="61"/>
                    </a:cubicBezTo>
                    <a:cubicBezTo>
                      <a:pt x="49" y="61"/>
                      <a:pt x="49" y="61"/>
                      <a:pt x="48" y="61"/>
                    </a:cubicBezTo>
                    <a:cubicBezTo>
                      <a:pt x="48" y="61"/>
                      <a:pt x="48" y="61"/>
                      <a:pt x="48" y="61"/>
                    </a:cubicBezTo>
                    <a:cubicBezTo>
                      <a:pt x="48" y="61"/>
                      <a:pt x="48" y="61"/>
                      <a:pt x="48" y="61"/>
                    </a:cubicBezTo>
                    <a:cubicBezTo>
                      <a:pt x="48" y="61"/>
                      <a:pt x="48" y="61"/>
                      <a:pt x="48" y="61"/>
                    </a:cubicBezTo>
                    <a:cubicBezTo>
                      <a:pt x="48" y="61"/>
                      <a:pt x="48" y="61"/>
                      <a:pt x="48" y="61"/>
                    </a:cubicBezTo>
                    <a:cubicBezTo>
                      <a:pt x="48" y="61"/>
                      <a:pt x="48" y="61"/>
                      <a:pt x="48" y="61"/>
                    </a:cubicBezTo>
                    <a:cubicBezTo>
                      <a:pt x="47" y="61"/>
                      <a:pt x="47" y="61"/>
                      <a:pt x="47" y="61"/>
                    </a:cubicBezTo>
                    <a:cubicBezTo>
                      <a:pt x="47" y="61"/>
                      <a:pt x="47" y="61"/>
                      <a:pt x="47" y="61"/>
                    </a:cubicBezTo>
                    <a:cubicBezTo>
                      <a:pt x="46" y="61"/>
                      <a:pt x="46" y="61"/>
                      <a:pt x="46" y="61"/>
                    </a:cubicBezTo>
                    <a:cubicBezTo>
                      <a:pt x="46" y="61"/>
                      <a:pt x="46" y="61"/>
                      <a:pt x="45" y="61"/>
                    </a:cubicBezTo>
                    <a:cubicBezTo>
                      <a:pt x="45" y="61"/>
                      <a:pt x="45" y="61"/>
                      <a:pt x="45" y="61"/>
                    </a:cubicBezTo>
                    <a:cubicBezTo>
                      <a:pt x="44" y="61"/>
                      <a:pt x="44" y="61"/>
                      <a:pt x="44" y="61"/>
                    </a:cubicBezTo>
                    <a:cubicBezTo>
                      <a:pt x="44" y="61"/>
                      <a:pt x="44" y="61"/>
                      <a:pt x="44" y="61"/>
                    </a:cubicBezTo>
                    <a:cubicBezTo>
                      <a:pt x="44" y="61"/>
                      <a:pt x="44" y="61"/>
                      <a:pt x="44" y="61"/>
                    </a:cubicBezTo>
                    <a:cubicBezTo>
                      <a:pt x="44" y="60"/>
                      <a:pt x="44" y="60"/>
                      <a:pt x="43" y="60"/>
                    </a:cubicBezTo>
                    <a:cubicBezTo>
                      <a:pt x="43" y="60"/>
                      <a:pt x="43" y="60"/>
                      <a:pt x="43" y="60"/>
                    </a:cubicBezTo>
                    <a:cubicBezTo>
                      <a:pt x="43" y="60"/>
                      <a:pt x="42" y="60"/>
                      <a:pt x="42" y="60"/>
                    </a:cubicBezTo>
                    <a:cubicBezTo>
                      <a:pt x="42" y="60"/>
                      <a:pt x="42" y="60"/>
                      <a:pt x="42" y="60"/>
                    </a:cubicBezTo>
                    <a:cubicBezTo>
                      <a:pt x="42" y="60"/>
                      <a:pt x="42" y="60"/>
                      <a:pt x="42" y="60"/>
                    </a:cubicBezTo>
                    <a:cubicBezTo>
                      <a:pt x="42" y="60"/>
                      <a:pt x="42" y="60"/>
                      <a:pt x="42" y="60"/>
                    </a:cubicBezTo>
                    <a:cubicBezTo>
                      <a:pt x="42" y="60"/>
                      <a:pt x="42" y="60"/>
                      <a:pt x="42" y="60"/>
                    </a:cubicBezTo>
                    <a:cubicBezTo>
                      <a:pt x="42" y="60"/>
                      <a:pt x="42" y="60"/>
                      <a:pt x="42" y="60"/>
                    </a:cubicBezTo>
                    <a:cubicBezTo>
                      <a:pt x="42" y="59"/>
                      <a:pt x="42" y="59"/>
                      <a:pt x="42" y="59"/>
                    </a:cubicBezTo>
                    <a:cubicBezTo>
                      <a:pt x="42" y="59"/>
                      <a:pt x="41" y="59"/>
                      <a:pt x="41" y="59"/>
                    </a:cubicBezTo>
                    <a:cubicBezTo>
                      <a:pt x="41" y="59"/>
                      <a:pt x="41" y="59"/>
                      <a:pt x="41" y="59"/>
                    </a:cubicBezTo>
                    <a:cubicBezTo>
                      <a:pt x="41" y="59"/>
                      <a:pt x="41" y="59"/>
                      <a:pt x="41" y="59"/>
                    </a:cubicBezTo>
                    <a:cubicBezTo>
                      <a:pt x="39" y="59"/>
                      <a:pt x="39" y="59"/>
                      <a:pt x="39" y="59"/>
                    </a:cubicBezTo>
                    <a:cubicBezTo>
                      <a:pt x="39" y="59"/>
                      <a:pt x="39" y="59"/>
                      <a:pt x="39" y="59"/>
                    </a:cubicBezTo>
                    <a:cubicBezTo>
                      <a:pt x="38" y="59"/>
                      <a:pt x="38" y="59"/>
                      <a:pt x="38" y="59"/>
                    </a:cubicBezTo>
                    <a:cubicBezTo>
                      <a:pt x="38" y="59"/>
                      <a:pt x="38" y="59"/>
                      <a:pt x="38" y="59"/>
                    </a:cubicBezTo>
                    <a:cubicBezTo>
                      <a:pt x="38" y="59"/>
                      <a:pt x="38" y="59"/>
                      <a:pt x="38" y="59"/>
                    </a:cubicBezTo>
                    <a:cubicBezTo>
                      <a:pt x="37" y="59"/>
                      <a:pt x="37" y="59"/>
                      <a:pt x="37" y="59"/>
                    </a:cubicBezTo>
                    <a:cubicBezTo>
                      <a:pt x="37" y="59"/>
                      <a:pt x="37" y="59"/>
                      <a:pt x="37" y="59"/>
                    </a:cubicBezTo>
                    <a:cubicBezTo>
                      <a:pt x="37" y="59"/>
                      <a:pt x="37" y="59"/>
                      <a:pt x="37" y="59"/>
                    </a:cubicBezTo>
                    <a:cubicBezTo>
                      <a:pt x="37" y="59"/>
                      <a:pt x="37" y="59"/>
                      <a:pt x="37" y="59"/>
                    </a:cubicBezTo>
                    <a:cubicBezTo>
                      <a:pt x="37" y="59"/>
                      <a:pt x="37" y="59"/>
                      <a:pt x="37" y="59"/>
                    </a:cubicBezTo>
                    <a:cubicBezTo>
                      <a:pt x="37" y="59"/>
                      <a:pt x="37" y="59"/>
                      <a:pt x="37" y="59"/>
                    </a:cubicBezTo>
                    <a:cubicBezTo>
                      <a:pt x="37" y="59"/>
                      <a:pt x="38" y="59"/>
                      <a:pt x="38" y="58"/>
                    </a:cubicBezTo>
                    <a:cubicBezTo>
                      <a:pt x="38" y="58"/>
                      <a:pt x="38" y="58"/>
                      <a:pt x="38" y="58"/>
                    </a:cubicBezTo>
                    <a:cubicBezTo>
                      <a:pt x="39" y="58"/>
                      <a:pt x="39" y="58"/>
                      <a:pt x="39" y="58"/>
                    </a:cubicBezTo>
                    <a:cubicBezTo>
                      <a:pt x="39" y="58"/>
                      <a:pt x="39" y="58"/>
                      <a:pt x="39" y="58"/>
                    </a:cubicBezTo>
                    <a:cubicBezTo>
                      <a:pt x="39" y="58"/>
                      <a:pt x="39" y="58"/>
                      <a:pt x="39" y="58"/>
                    </a:cubicBezTo>
                    <a:cubicBezTo>
                      <a:pt x="39" y="58"/>
                      <a:pt x="40" y="58"/>
                      <a:pt x="40" y="58"/>
                    </a:cubicBezTo>
                    <a:cubicBezTo>
                      <a:pt x="40" y="58"/>
                      <a:pt x="39" y="57"/>
                      <a:pt x="39" y="57"/>
                    </a:cubicBezTo>
                    <a:cubicBezTo>
                      <a:pt x="39" y="57"/>
                      <a:pt x="39" y="57"/>
                      <a:pt x="39" y="56"/>
                    </a:cubicBezTo>
                    <a:cubicBezTo>
                      <a:pt x="39" y="56"/>
                      <a:pt x="38" y="56"/>
                      <a:pt x="38" y="56"/>
                    </a:cubicBezTo>
                    <a:cubicBezTo>
                      <a:pt x="38" y="56"/>
                      <a:pt x="38" y="55"/>
                      <a:pt x="38" y="55"/>
                    </a:cubicBezTo>
                    <a:cubicBezTo>
                      <a:pt x="38" y="55"/>
                      <a:pt x="38" y="55"/>
                      <a:pt x="38" y="55"/>
                    </a:cubicBezTo>
                    <a:cubicBezTo>
                      <a:pt x="38" y="55"/>
                      <a:pt x="38" y="55"/>
                      <a:pt x="38" y="55"/>
                    </a:cubicBezTo>
                    <a:cubicBezTo>
                      <a:pt x="38" y="55"/>
                      <a:pt x="37" y="55"/>
                      <a:pt x="37" y="55"/>
                    </a:cubicBezTo>
                    <a:cubicBezTo>
                      <a:pt x="37" y="55"/>
                      <a:pt x="37" y="55"/>
                      <a:pt x="37" y="55"/>
                    </a:cubicBezTo>
                    <a:cubicBezTo>
                      <a:pt x="37" y="55"/>
                      <a:pt x="37" y="55"/>
                      <a:pt x="37" y="55"/>
                    </a:cubicBezTo>
                    <a:cubicBezTo>
                      <a:pt x="37" y="55"/>
                      <a:pt x="37" y="55"/>
                      <a:pt x="36" y="54"/>
                    </a:cubicBezTo>
                    <a:cubicBezTo>
                      <a:pt x="36" y="54"/>
                      <a:pt x="36" y="54"/>
                      <a:pt x="36" y="54"/>
                    </a:cubicBezTo>
                    <a:cubicBezTo>
                      <a:pt x="36" y="54"/>
                      <a:pt x="36" y="54"/>
                      <a:pt x="36" y="54"/>
                    </a:cubicBezTo>
                    <a:cubicBezTo>
                      <a:pt x="36" y="54"/>
                      <a:pt x="36" y="54"/>
                      <a:pt x="36" y="54"/>
                    </a:cubicBezTo>
                    <a:cubicBezTo>
                      <a:pt x="36" y="54"/>
                      <a:pt x="36" y="54"/>
                      <a:pt x="36" y="54"/>
                    </a:cubicBezTo>
                    <a:cubicBezTo>
                      <a:pt x="36" y="54"/>
                      <a:pt x="36" y="54"/>
                      <a:pt x="36" y="54"/>
                    </a:cubicBezTo>
                    <a:cubicBezTo>
                      <a:pt x="36" y="53"/>
                      <a:pt x="36" y="53"/>
                      <a:pt x="35" y="53"/>
                    </a:cubicBezTo>
                    <a:cubicBezTo>
                      <a:pt x="35" y="53"/>
                      <a:pt x="35" y="53"/>
                      <a:pt x="35" y="53"/>
                    </a:cubicBezTo>
                    <a:cubicBezTo>
                      <a:pt x="35" y="53"/>
                      <a:pt x="35" y="53"/>
                      <a:pt x="35" y="52"/>
                    </a:cubicBezTo>
                    <a:cubicBezTo>
                      <a:pt x="35" y="52"/>
                      <a:pt x="35" y="52"/>
                      <a:pt x="35" y="52"/>
                    </a:cubicBezTo>
                    <a:cubicBezTo>
                      <a:pt x="34" y="52"/>
                      <a:pt x="34" y="52"/>
                      <a:pt x="34" y="52"/>
                    </a:cubicBezTo>
                    <a:cubicBezTo>
                      <a:pt x="34" y="52"/>
                      <a:pt x="34" y="52"/>
                      <a:pt x="34" y="52"/>
                    </a:cubicBezTo>
                    <a:cubicBezTo>
                      <a:pt x="33" y="52"/>
                      <a:pt x="33" y="52"/>
                      <a:pt x="33" y="52"/>
                    </a:cubicBezTo>
                    <a:cubicBezTo>
                      <a:pt x="33" y="51"/>
                      <a:pt x="33" y="51"/>
                      <a:pt x="33" y="51"/>
                    </a:cubicBezTo>
                    <a:cubicBezTo>
                      <a:pt x="32" y="51"/>
                      <a:pt x="32" y="51"/>
                      <a:pt x="32" y="51"/>
                    </a:cubicBezTo>
                    <a:cubicBezTo>
                      <a:pt x="32" y="51"/>
                      <a:pt x="32" y="51"/>
                      <a:pt x="32" y="51"/>
                    </a:cubicBezTo>
                    <a:cubicBezTo>
                      <a:pt x="32" y="51"/>
                      <a:pt x="31" y="51"/>
                      <a:pt x="31" y="51"/>
                    </a:cubicBezTo>
                    <a:cubicBezTo>
                      <a:pt x="31" y="51"/>
                      <a:pt x="31" y="51"/>
                      <a:pt x="31" y="51"/>
                    </a:cubicBezTo>
                    <a:cubicBezTo>
                      <a:pt x="31" y="51"/>
                      <a:pt x="31" y="51"/>
                      <a:pt x="31" y="51"/>
                    </a:cubicBezTo>
                    <a:cubicBezTo>
                      <a:pt x="31" y="51"/>
                      <a:pt x="31" y="50"/>
                      <a:pt x="30" y="50"/>
                    </a:cubicBezTo>
                    <a:cubicBezTo>
                      <a:pt x="30" y="50"/>
                      <a:pt x="30" y="50"/>
                      <a:pt x="30" y="50"/>
                    </a:cubicBezTo>
                    <a:cubicBezTo>
                      <a:pt x="30" y="50"/>
                      <a:pt x="30" y="50"/>
                      <a:pt x="30" y="50"/>
                    </a:cubicBezTo>
                    <a:cubicBezTo>
                      <a:pt x="30" y="50"/>
                      <a:pt x="30" y="50"/>
                      <a:pt x="30" y="50"/>
                    </a:cubicBezTo>
                    <a:cubicBezTo>
                      <a:pt x="30" y="49"/>
                      <a:pt x="29" y="49"/>
                      <a:pt x="29" y="49"/>
                    </a:cubicBezTo>
                    <a:cubicBezTo>
                      <a:pt x="29" y="49"/>
                      <a:pt x="29" y="49"/>
                      <a:pt x="29" y="49"/>
                    </a:cubicBezTo>
                    <a:cubicBezTo>
                      <a:pt x="28" y="49"/>
                      <a:pt x="28" y="49"/>
                      <a:pt x="28" y="49"/>
                    </a:cubicBezTo>
                    <a:cubicBezTo>
                      <a:pt x="28" y="49"/>
                      <a:pt x="28" y="49"/>
                      <a:pt x="28" y="49"/>
                    </a:cubicBezTo>
                    <a:cubicBezTo>
                      <a:pt x="28" y="49"/>
                      <a:pt x="28" y="49"/>
                      <a:pt x="28" y="49"/>
                    </a:cubicBezTo>
                    <a:cubicBezTo>
                      <a:pt x="29" y="48"/>
                      <a:pt x="29" y="48"/>
                      <a:pt x="29" y="48"/>
                    </a:cubicBezTo>
                    <a:cubicBezTo>
                      <a:pt x="28" y="48"/>
                      <a:pt x="28" y="48"/>
                      <a:pt x="28" y="48"/>
                    </a:cubicBezTo>
                    <a:cubicBezTo>
                      <a:pt x="28" y="48"/>
                      <a:pt x="28" y="48"/>
                      <a:pt x="28" y="48"/>
                    </a:cubicBezTo>
                    <a:cubicBezTo>
                      <a:pt x="28" y="48"/>
                      <a:pt x="28" y="48"/>
                      <a:pt x="28" y="48"/>
                    </a:cubicBezTo>
                    <a:cubicBezTo>
                      <a:pt x="28" y="48"/>
                      <a:pt x="28" y="48"/>
                      <a:pt x="28" y="48"/>
                    </a:cubicBezTo>
                    <a:cubicBezTo>
                      <a:pt x="27" y="48"/>
                      <a:pt x="27" y="48"/>
                      <a:pt x="27" y="48"/>
                    </a:cubicBezTo>
                    <a:cubicBezTo>
                      <a:pt x="27" y="48"/>
                      <a:pt x="26" y="48"/>
                      <a:pt x="26" y="48"/>
                    </a:cubicBezTo>
                    <a:cubicBezTo>
                      <a:pt x="26" y="48"/>
                      <a:pt x="26" y="48"/>
                      <a:pt x="26" y="48"/>
                    </a:cubicBezTo>
                    <a:cubicBezTo>
                      <a:pt x="26" y="48"/>
                      <a:pt x="26" y="48"/>
                      <a:pt x="26" y="48"/>
                    </a:cubicBezTo>
                    <a:cubicBezTo>
                      <a:pt x="26" y="48"/>
                      <a:pt x="26" y="48"/>
                      <a:pt x="26" y="48"/>
                    </a:cubicBezTo>
                    <a:cubicBezTo>
                      <a:pt x="26" y="48"/>
                      <a:pt x="26" y="48"/>
                      <a:pt x="26" y="48"/>
                    </a:cubicBezTo>
                    <a:cubicBezTo>
                      <a:pt x="26" y="48"/>
                      <a:pt x="25" y="48"/>
                      <a:pt x="26" y="48"/>
                    </a:cubicBezTo>
                    <a:cubicBezTo>
                      <a:pt x="26" y="47"/>
                      <a:pt x="26" y="47"/>
                      <a:pt x="26" y="47"/>
                    </a:cubicBezTo>
                    <a:cubicBezTo>
                      <a:pt x="25" y="47"/>
                      <a:pt x="25" y="47"/>
                      <a:pt x="25" y="47"/>
                    </a:cubicBezTo>
                    <a:cubicBezTo>
                      <a:pt x="25" y="47"/>
                      <a:pt x="24" y="47"/>
                      <a:pt x="24" y="47"/>
                    </a:cubicBezTo>
                    <a:cubicBezTo>
                      <a:pt x="24" y="47"/>
                      <a:pt x="24" y="47"/>
                      <a:pt x="23" y="47"/>
                    </a:cubicBezTo>
                    <a:cubicBezTo>
                      <a:pt x="23" y="47"/>
                      <a:pt x="23" y="47"/>
                      <a:pt x="23" y="47"/>
                    </a:cubicBezTo>
                    <a:cubicBezTo>
                      <a:pt x="23" y="47"/>
                      <a:pt x="22" y="46"/>
                      <a:pt x="22" y="46"/>
                    </a:cubicBezTo>
                    <a:cubicBezTo>
                      <a:pt x="22" y="46"/>
                      <a:pt x="22" y="46"/>
                      <a:pt x="21" y="46"/>
                    </a:cubicBezTo>
                    <a:cubicBezTo>
                      <a:pt x="21" y="46"/>
                      <a:pt x="21" y="46"/>
                      <a:pt x="21" y="46"/>
                    </a:cubicBezTo>
                    <a:cubicBezTo>
                      <a:pt x="21" y="46"/>
                      <a:pt x="21" y="46"/>
                      <a:pt x="21" y="46"/>
                    </a:cubicBezTo>
                    <a:cubicBezTo>
                      <a:pt x="21" y="46"/>
                      <a:pt x="21" y="46"/>
                      <a:pt x="21" y="46"/>
                    </a:cubicBezTo>
                    <a:cubicBezTo>
                      <a:pt x="20" y="46"/>
                      <a:pt x="20" y="46"/>
                      <a:pt x="20" y="46"/>
                    </a:cubicBezTo>
                    <a:cubicBezTo>
                      <a:pt x="20" y="47"/>
                      <a:pt x="20" y="47"/>
                      <a:pt x="20" y="47"/>
                    </a:cubicBezTo>
                    <a:cubicBezTo>
                      <a:pt x="20" y="46"/>
                      <a:pt x="19" y="46"/>
                      <a:pt x="19" y="46"/>
                    </a:cubicBezTo>
                    <a:cubicBezTo>
                      <a:pt x="19" y="46"/>
                      <a:pt x="19" y="46"/>
                      <a:pt x="19" y="46"/>
                    </a:cubicBezTo>
                    <a:cubicBezTo>
                      <a:pt x="19" y="46"/>
                      <a:pt x="19" y="46"/>
                      <a:pt x="19" y="46"/>
                    </a:cubicBezTo>
                    <a:cubicBezTo>
                      <a:pt x="19" y="47"/>
                      <a:pt x="19" y="47"/>
                      <a:pt x="19" y="47"/>
                    </a:cubicBezTo>
                    <a:cubicBezTo>
                      <a:pt x="19" y="47"/>
                      <a:pt x="19" y="47"/>
                      <a:pt x="19" y="47"/>
                    </a:cubicBezTo>
                    <a:cubicBezTo>
                      <a:pt x="19" y="47"/>
                      <a:pt x="18" y="47"/>
                      <a:pt x="18" y="47"/>
                    </a:cubicBezTo>
                    <a:cubicBezTo>
                      <a:pt x="18" y="47"/>
                      <a:pt x="18" y="47"/>
                      <a:pt x="18" y="47"/>
                    </a:cubicBezTo>
                    <a:cubicBezTo>
                      <a:pt x="18" y="47"/>
                      <a:pt x="18" y="47"/>
                      <a:pt x="18" y="47"/>
                    </a:cubicBezTo>
                    <a:cubicBezTo>
                      <a:pt x="18" y="47"/>
                      <a:pt x="17" y="47"/>
                      <a:pt x="17" y="47"/>
                    </a:cubicBezTo>
                    <a:cubicBezTo>
                      <a:pt x="17" y="47"/>
                      <a:pt x="17" y="47"/>
                      <a:pt x="17" y="47"/>
                    </a:cubicBezTo>
                    <a:cubicBezTo>
                      <a:pt x="16" y="47"/>
                      <a:pt x="16" y="47"/>
                      <a:pt x="16" y="47"/>
                    </a:cubicBezTo>
                    <a:cubicBezTo>
                      <a:pt x="16" y="47"/>
                      <a:pt x="16" y="47"/>
                      <a:pt x="16" y="47"/>
                    </a:cubicBezTo>
                    <a:cubicBezTo>
                      <a:pt x="16" y="48"/>
                      <a:pt x="16" y="48"/>
                      <a:pt x="16" y="48"/>
                    </a:cubicBezTo>
                    <a:cubicBezTo>
                      <a:pt x="16" y="48"/>
                      <a:pt x="16" y="48"/>
                      <a:pt x="16" y="48"/>
                    </a:cubicBezTo>
                    <a:cubicBezTo>
                      <a:pt x="16" y="48"/>
                      <a:pt x="17" y="48"/>
                      <a:pt x="17" y="48"/>
                    </a:cubicBezTo>
                    <a:cubicBezTo>
                      <a:pt x="17" y="48"/>
                      <a:pt x="17" y="48"/>
                      <a:pt x="17" y="48"/>
                    </a:cubicBezTo>
                    <a:cubicBezTo>
                      <a:pt x="17" y="49"/>
                      <a:pt x="17" y="49"/>
                      <a:pt x="17" y="49"/>
                    </a:cubicBezTo>
                    <a:cubicBezTo>
                      <a:pt x="17" y="49"/>
                      <a:pt x="17" y="49"/>
                      <a:pt x="17" y="49"/>
                    </a:cubicBezTo>
                    <a:cubicBezTo>
                      <a:pt x="17" y="49"/>
                      <a:pt x="17" y="49"/>
                      <a:pt x="16" y="49"/>
                    </a:cubicBezTo>
                    <a:cubicBezTo>
                      <a:pt x="16" y="49"/>
                      <a:pt x="16" y="49"/>
                      <a:pt x="16" y="49"/>
                    </a:cubicBezTo>
                    <a:cubicBezTo>
                      <a:pt x="16" y="49"/>
                      <a:pt x="16" y="49"/>
                      <a:pt x="16" y="49"/>
                    </a:cubicBezTo>
                    <a:cubicBezTo>
                      <a:pt x="16" y="49"/>
                      <a:pt x="16" y="49"/>
                      <a:pt x="16" y="49"/>
                    </a:cubicBezTo>
                    <a:cubicBezTo>
                      <a:pt x="16" y="49"/>
                      <a:pt x="16" y="49"/>
                      <a:pt x="16" y="49"/>
                    </a:cubicBezTo>
                    <a:cubicBezTo>
                      <a:pt x="16" y="49"/>
                      <a:pt x="16" y="49"/>
                      <a:pt x="16" y="49"/>
                    </a:cubicBezTo>
                    <a:cubicBezTo>
                      <a:pt x="16" y="49"/>
                      <a:pt x="15" y="49"/>
                      <a:pt x="15" y="49"/>
                    </a:cubicBezTo>
                    <a:cubicBezTo>
                      <a:pt x="15" y="49"/>
                      <a:pt x="15" y="49"/>
                      <a:pt x="15" y="49"/>
                    </a:cubicBezTo>
                    <a:cubicBezTo>
                      <a:pt x="15" y="49"/>
                      <a:pt x="15" y="48"/>
                      <a:pt x="15" y="48"/>
                    </a:cubicBezTo>
                    <a:cubicBezTo>
                      <a:pt x="15" y="48"/>
                      <a:pt x="15" y="48"/>
                      <a:pt x="15" y="48"/>
                    </a:cubicBezTo>
                    <a:cubicBezTo>
                      <a:pt x="15" y="48"/>
                      <a:pt x="15" y="48"/>
                      <a:pt x="14" y="48"/>
                    </a:cubicBezTo>
                    <a:cubicBezTo>
                      <a:pt x="14" y="48"/>
                      <a:pt x="14" y="48"/>
                      <a:pt x="14" y="48"/>
                    </a:cubicBezTo>
                    <a:cubicBezTo>
                      <a:pt x="14" y="48"/>
                      <a:pt x="14" y="48"/>
                      <a:pt x="14" y="48"/>
                    </a:cubicBezTo>
                    <a:cubicBezTo>
                      <a:pt x="13" y="48"/>
                      <a:pt x="13" y="48"/>
                      <a:pt x="13" y="48"/>
                    </a:cubicBezTo>
                    <a:cubicBezTo>
                      <a:pt x="13" y="48"/>
                      <a:pt x="13" y="48"/>
                      <a:pt x="13" y="48"/>
                    </a:cubicBezTo>
                    <a:cubicBezTo>
                      <a:pt x="13" y="48"/>
                      <a:pt x="13" y="48"/>
                      <a:pt x="13" y="48"/>
                    </a:cubicBezTo>
                    <a:cubicBezTo>
                      <a:pt x="13" y="48"/>
                      <a:pt x="13" y="48"/>
                      <a:pt x="13" y="48"/>
                    </a:cubicBezTo>
                    <a:cubicBezTo>
                      <a:pt x="13" y="48"/>
                      <a:pt x="12" y="48"/>
                      <a:pt x="12" y="48"/>
                    </a:cubicBezTo>
                    <a:cubicBezTo>
                      <a:pt x="12" y="48"/>
                      <a:pt x="12" y="48"/>
                      <a:pt x="12" y="48"/>
                    </a:cubicBezTo>
                    <a:cubicBezTo>
                      <a:pt x="12" y="47"/>
                      <a:pt x="12" y="47"/>
                      <a:pt x="12" y="47"/>
                    </a:cubicBezTo>
                    <a:cubicBezTo>
                      <a:pt x="12" y="47"/>
                      <a:pt x="12" y="47"/>
                      <a:pt x="12" y="47"/>
                    </a:cubicBezTo>
                    <a:cubicBezTo>
                      <a:pt x="12" y="47"/>
                      <a:pt x="12" y="47"/>
                      <a:pt x="12" y="46"/>
                    </a:cubicBezTo>
                    <a:cubicBezTo>
                      <a:pt x="12" y="46"/>
                      <a:pt x="12" y="46"/>
                      <a:pt x="12" y="46"/>
                    </a:cubicBezTo>
                    <a:cubicBezTo>
                      <a:pt x="12" y="46"/>
                      <a:pt x="12" y="46"/>
                      <a:pt x="12" y="46"/>
                    </a:cubicBezTo>
                    <a:cubicBezTo>
                      <a:pt x="12" y="46"/>
                      <a:pt x="12" y="46"/>
                      <a:pt x="12" y="46"/>
                    </a:cubicBezTo>
                    <a:cubicBezTo>
                      <a:pt x="12" y="46"/>
                      <a:pt x="13" y="46"/>
                      <a:pt x="13" y="45"/>
                    </a:cubicBezTo>
                    <a:cubicBezTo>
                      <a:pt x="13" y="45"/>
                      <a:pt x="13" y="44"/>
                      <a:pt x="13" y="44"/>
                    </a:cubicBezTo>
                    <a:cubicBezTo>
                      <a:pt x="13" y="44"/>
                      <a:pt x="13" y="44"/>
                      <a:pt x="13" y="44"/>
                    </a:cubicBezTo>
                    <a:cubicBezTo>
                      <a:pt x="13" y="44"/>
                      <a:pt x="13" y="44"/>
                      <a:pt x="13" y="44"/>
                    </a:cubicBezTo>
                    <a:cubicBezTo>
                      <a:pt x="13" y="44"/>
                      <a:pt x="13" y="44"/>
                      <a:pt x="13" y="44"/>
                    </a:cubicBezTo>
                    <a:cubicBezTo>
                      <a:pt x="13" y="43"/>
                      <a:pt x="13" y="43"/>
                      <a:pt x="13" y="43"/>
                    </a:cubicBezTo>
                    <a:cubicBezTo>
                      <a:pt x="13" y="43"/>
                      <a:pt x="13" y="43"/>
                      <a:pt x="13" y="42"/>
                    </a:cubicBezTo>
                    <a:cubicBezTo>
                      <a:pt x="13" y="42"/>
                      <a:pt x="13" y="42"/>
                      <a:pt x="12" y="42"/>
                    </a:cubicBezTo>
                    <a:cubicBezTo>
                      <a:pt x="12" y="42"/>
                      <a:pt x="12" y="42"/>
                      <a:pt x="12" y="42"/>
                    </a:cubicBezTo>
                    <a:cubicBezTo>
                      <a:pt x="12" y="42"/>
                      <a:pt x="12" y="42"/>
                      <a:pt x="12" y="42"/>
                    </a:cubicBezTo>
                    <a:cubicBezTo>
                      <a:pt x="12" y="42"/>
                      <a:pt x="12" y="42"/>
                      <a:pt x="12" y="42"/>
                    </a:cubicBezTo>
                    <a:cubicBezTo>
                      <a:pt x="11" y="42"/>
                      <a:pt x="11" y="42"/>
                      <a:pt x="11" y="42"/>
                    </a:cubicBezTo>
                    <a:cubicBezTo>
                      <a:pt x="11" y="42"/>
                      <a:pt x="11" y="42"/>
                      <a:pt x="11" y="42"/>
                    </a:cubicBezTo>
                    <a:cubicBezTo>
                      <a:pt x="11" y="42"/>
                      <a:pt x="11" y="42"/>
                      <a:pt x="11" y="42"/>
                    </a:cubicBezTo>
                    <a:cubicBezTo>
                      <a:pt x="11" y="42"/>
                      <a:pt x="11" y="42"/>
                      <a:pt x="11" y="42"/>
                    </a:cubicBezTo>
                    <a:cubicBezTo>
                      <a:pt x="11" y="41"/>
                      <a:pt x="11" y="41"/>
                      <a:pt x="11" y="41"/>
                    </a:cubicBezTo>
                    <a:cubicBezTo>
                      <a:pt x="11" y="41"/>
                      <a:pt x="11" y="41"/>
                      <a:pt x="11" y="41"/>
                    </a:cubicBezTo>
                    <a:cubicBezTo>
                      <a:pt x="11" y="41"/>
                      <a:pt x="11" y="41"/>
                      <a:pt x="11" y="41"/>
                    </a:cubicBezTo>
                    <a:cubicBezTo>
                      <a:pt x="11" y="41"/>
                      <a:pt x="11" y="41"/>
                      <a:pt x="11" y="41"/>
                    </a:cubicBezTo>
                    <a:cubicBezTo>
                      <a:pt x="11" y="41"/>
                      <a:pt x="11" y="41"/>
                      <a:pt x="11" y="40"/>
                    </a:cubicBezTo>
                    <a:cubicBezTo>
                      <a:pt x="11" y="40"/>
                      <a:pt x="11" y="40"/>
                      <a:pt x="11" y="40"/>
                    </a:cubicBezTo>
                    <a:cubicBezTo>
                      <a:pt x="11" y="40"/>
                      <a:pt x="11" y="40"/>
                      <a:pt x="11" y="40"/>
                    </a:cubicBezTo>
                    <a:cubicBezTo>
                      <a:pt x="11" y="40"/>
                      <a:pt x="11" y="40"/>
                      <a:pt x="11" y="40"/>
                    </a:cubicBezTo>
                    <a:cubicBezTo>
                      <a:pt x="11" y="40"/>
                      <a:pt x="11" y="40"/>
                      <a:pt x="11" y="40"/>
                    </a:cubicBezTo>
                    <a:cubicBezTo>
                      <a:pt x="11" y="40"/>
                      <a:pt x="11" y="40"/>
                      <a:pt x="12" y="40"/>
                    </a:cubicBezTo>
                    <a:cubicBezTo>
                      <a:pt x="12" y="40"/>
                      <a:pt x="12" y="39"/>
                      <a:pt x="13" y="38"/>
                    </a:cubicBezTo>
                    <a:cubicBezTo>
                      <a:pt x="13" y="38"/>
                      <a:pt x="13" y="38"/>
                      <a:pt x="13" y="37"/>
                    </a:cubicBezTo>
                    <a:cubicBezTo>
                      <a:pt x="13" y="37"/>
                      <a:pt x="13" y="37"/>
                      <a:pt x="13" y="37"/>
                    </a:cubicBezTo>
                    <a:cubicBezTo>
                      <a:pt x="13" y="37"/>
                      <a:pt x="13" y="37"/>
                      <a:pt x="13" y="37"/>
                    </a:cubicBezTo>
                    <a:cubicBezTo>
                      <a:pt x="12" y="37"/>
                      <a:pt x="12" y="37"/>
                      <a:pt x="12" y="37"/>
                    </a:cubicBezTo>
                    <a:cubicBezTo>
                      <a:pt x="12" y="37"/>
                      <a:pt x="12" y="37"/>
                      <a:pt x="12" y="37"/>
                    </a:cubicBezTo>
                    <a:cubicBezTo>
                      <a:pt x="12" y="37"/>
                      <a:pt x="11" y="37"/>
                      <a:pt x="11" y="37"/>
                    </a:cubicBezTo>
                    <a:cubicBezTo>
                      <a:pt x="11" y="37"/>
                      <a:pt x="10" y="37"/>
                      <a:pt x="10" y="38"/>
                    </a:cubicBezTo>
                    <a:cubicBezTo>
                      <a:pt x="10" y="38"/>
                      <a:pt x="10" y="38"/>
                      <a:pt x="10" y="38"/>
                    </a:cubicBezTo>
                    <a:cubicBezTo>
                      <a:pt x="10" y="38"/>
                      <a:pt x="10" y="38"/>
                      <a:pt x="10" y="38"/>
                    </a:cubicBezTo>
                    <a:cubicBezTo>
                      <a:pt x="10" y="38"/>
                      <a:pt x="10" y="38"/>
                      <a:pt x="10" y="38"/>
                    </a:cubicBezTo>
                    <a:cubicBezTo>
                      <a:pt x="10" y="38"/>
                      <a:pt x="10" y="38"/>
                      <a:pt x="10" y="38"/>
                    </a:cubicBezTo>
                    <a:cubicBezTo>
                      <a:pt x="10" y="38"/>
                      <a:pt x="10" y="38"/>
                      <a:pt x="10" y="38"/>
                    </a:cubicBezTo>
                    <a:cubicBezTo>
                      <a:pt x="10" y="38"/>
                      <a:pt x="10" y="38"/>
                      <a:pt x="10" y="38"/>
                    </a:cubicBezTo>
                    <a:cubicBezTo>
                      <a:pt x="10" y="38"/>
                      <a:pt x="10" y="38"/>
                      <a:pt x="10" y="38"/>
                    </a:cubicBezTo>
                    <a:cubicBezTo>
                      <a:pt x="10" y="38"/>
                      <a:pt x="10" y="38"/>
                      <a:pt x="10" y="38"/>
                    </a:cubicBezTo>
                    <a:cubicBezTo>
                      <a:pt x="10" y="38"/>
                      <a:pt x="10" y="38"/>
                      <a:pt x="10" y="38"/>
                    </a:cubicBezTo>
                    <a:cubicBezTo>
                      <a:pt x="9" y="38"/>
                      <a:pt x="9" y="39"/>
                      <a:pt x="9" y="39"/>
                    </a:cubicBezTo>
                    <a:cubicBezTo>
                      <a:pt x="9" y="39"/>
                      <a:pt x="9" y="39"/>
                      <a:pt x="9" y="39"/>
                    </a:cubicBezTo>
                    <a:cubicBezTo>
                      <a:pt x="9" y="39"/>
                      <a:pt x="9" y="39"/>
                      <a:pt x="9" y="39"/>
                    </a:cubicBezTo>
                    <a:cubicBezTo>
                      <a:pt x="9" y="39"/>
                      <a:pt x="8" y="40"/>
                      <a:pt x="8" y="40"/>
                    </a:cubicBezTo>
                    <a:cubicBezTo>
                      <a:pt x="8" y="40"/>
                      <a:pt x="8" y="39"/>
                      <a:pt x="8" y="39"/>
                    </a:cubicBezTo>
                    <a:cubicBezTo>
                      <a:pt x="8" y="39"/>
                      <a:pt x="8" y="39"/>
                      <a:pt x="8" y="39"/>
                    </a:cubicBezTo>
                    <a:cubicBezTo>
                      <a:pt x="8" y="39"/>
                      <a:pt x="8" y="39"/>
                      <a:pt x="8" y="39"/>
                    </a:cubicBezTo>
                    <a:cubicBezTo>
                      <a:pt x="8" y="38"/>
                      <a:pt x="8" y="38"/>
                      <a:pt x="8" y="38"/>
                    </a:cubicBezTo>
                    <a:cubicBezTo>
                      <a:pt x="8" y="38"/>
                      <a:pt x="8" y="38"/>
                      <a:pt x="7" y="38"/>
                    </a:cubicBezTo>
                    <a:cubicBezTo>
                      <a:pt x="7" y="38"/>
                      <a:pt x="7" y="38"/>
                      <a:pt x="7" y="38"/>
                    </a:cubicBezTo>
                    <a:cubicBezTo>
                      <a:pt x="7" y="38"/>
                      <a:pt x="7" y="38"/>
                      <a:pt x="7" y="38"/>
                    </a:cubicBezTo>
                    <a:cubicBezTo>
                      <a:pt x="7" y="38"/>
                      <a:pt x="7" y="38"/>
                      <a:pt x="7" y="38"/>
                    </a:cubicBezTo>
                    <a:cubicBezTo>
                      <a:pt x="7" y="38"/>
                      <a:pt x="8" y="37"/>
                      <a:pt x="8" y="37"/>
                    </a:cubicBezTo>
                    <a:cubicBezTo>
                      <a:pt x="8" y="37"/>
                      <a:pt x="8" y="37"/>
                      <a:pt x="8" y="37"/>
                    </a:cubicBezTo>
                    <a:cubicBezTo>
                      <a:pt x="8" y="38"/>
                      <a:pt x="8" y="38"/>
                      <a:pt x="8" y="38"/>
                    </a:cubicBezTo>
                    <a:cubicBezTo>
                      <a:pt x="8" y="37"/>
                      <a:pt x="8" y="37"/>
                      <a:pt x="8" y="37"/>
                    </a:cubicBezTo>
                    <a:cubicBezTo>
                      <a:pt x="8" y="37"/>
                      <a:pt x="8" y="37"/>
                      <a:pt x="8" y="37"/>
                    </a:cubicBezTo>
                    <a:cubicBezTo>
                      <a:pt x="8" y="37"/>
                      <a:pt x="8" y="37"/>
                      <a:pt x="8" y="37"/>
                    </a:cubicBezTo>
                    <a:cubicBezTo>
                      <a:pt x="9" y="37"/>
                      <a:pt x="9" y="37"/>
                      <a:pt x="9" y="37"/>
                    </a:cubicBezTo>
                    <a:cubicBezTo>
                      <a:pt x="9" y="37"/>
                      <a:pt x="9" y="37"/>
                      <a:pt x="9" y="37"/>
                    </a:cubicBezTo>
                    <a:cubicBezTo>
                      <a:pt x="9" y="37"/>
                      <a:pt x="9" y="37"/>
                      <a:pt x="9" y="36"/>
                    </a:cubicBezTo>
                    <a:cubicBezTo>
                      <a:pt x="9" y="36"/>
                      <a:pt x="8" y="36"/>
                      <a:pt x="9" y="36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9" y="36"/>
                      <a:pt x="9" y="35"/>
                      <a:pt x="9" y="35"/>
                    </a:cubicBezTo>
                    <a:cubicBezTo>
                      <a:pt x="9" y="35"/>
                      <a:pt x="9" y="34"/>
                      <a:pt x="9" y="34"/>
                    </a:cubicBezTo>
                    <a:cubicBezTo>
                      <a:pt x="9" y="34"/>
                      <a:pt x="9" y="34"/>
                      <a:pt x="9" y="34"/>
                    </a:cubicBezTo>
                    <a:cubicBezTo>
                      <a:pt x="10" y="34"/>
                      <a:pt x="10" y="34"/>
                      <a:pt x="10" y="34"/>
                    </a:cubicBezTo>
                    <a:cubicBezTo>
                      <a:pt x="10" y="34"/>
                      <a:pt x="10" y="34"/>
                      <a:pt x="10" y="34"/>
                    </a:cubicBezTo>
                    <a:cubicBezTo>
                      <a:pt x="10" y="34"/>
                      <a:pt x="10" y="34"/>
                      <a:pt x="10" y="34"/>
                    </a:cubicBezTo>
                    <a:cubicBezTo>
                      <a:pt x="10" y="34"/>
                      <a:pt x="9" y="33"/>
                      <a:pt x="10" y="33"/>
                    </a:cubicBezTo>
                    <a:cubicBezTo>
                      <a:pt x="10" y="33"/>
                      <a:pt x="10" y="33"/>
                      <a:pt x="10" y="33"/>
                    </a:cubicBezTo>
                    <a:cubicBezTo>
                      <a:pt x="10" y="33"/>
                      <a:pt x="10" y="33"/>
                      <a:pt x="10" y="33"/>
                    </a:cubicBezTo>
                    <a:cubicBezTo>
                      <a:pt x="10" y="33"/>
                      <a:pt x="10" y="33"/>
                      <a:pt x="10" y="33"/>
                    </a:cubicBezTo>
                    <a:cubicBezTo>
                      <a:pt x="10" y="33"/>
                      <a:pt x="10" y="33"/>
                      <a:pt x="10" y="33"/>
                    </a:cubicBezTo>
                    <a:cubicBezTo>
                      <a:pt x="10" y="33"/>
                      <a:pt x="10" y="32"/>
                      <a:pt x="10" y="32"/>
                    </a:cubicBezTo>
                    <a:cubicBezTo>
                      <a:pt x="10" y="32"/>
                      <a:pt x="10" y="32"/>
                      <a:pt x="10" y="32"/>
                    </a:cubicBezTo>
                    <a:cubicBezTo>
                      <a:pt x="10" y="32"/>
                      <a:pt x="10" y="32"/>
                      <a:pt x="10" y="32"/>
                    </a:cubicBezTo>
                    <a:cubicBezTo>
                      <a:pt x="10" y="32"/>
                      <a:pt x="11" y="32"/>
                      <a:pt x="11" y="32"/>
                    </a:cubicBezTo>
                    <a:cubicBezTo>
                      <a:pt x="11" y="32"/>
                      <a:pt x="11" y="32"/>
                      <a:pt x="11" y="32"/>
                    </a:cubicBezTo>
                    <a:cubicBezTo>
                      <a:pt x="11" y="31"/>
                      <a:pt x="11" y="31"/>
                      <a:pt x="11" y="31"/>
                    </a:cubicBezTo>
                    <a:cubicBezTo>
                      <a:pt x="12" y="31"/>
                      <a:pt x="12" y="31"/>
                      <a:pt x="12" y="30"/>
                    </a:cubicBezTo>
                    <a:cubicBezTo>
                      <a:pt x="12" y="30"/>
                      <a:pt x="12" y="30"/>
                      <a:pt x="12" y="30"/>
                    </a:cubicBezTo>
                    <a:cubicBezTo>
                      <a:pt x="12" y="30"/>
                      <a:pt x="12" y="30"/>
                      <a:pt x="12" y="30"/>
                    </a:cubicBezTo>
                    <a:cubicBezTo>
                      <a:pt x="12" y="30"/>
                      <a:pt x="12" y="30"/>
                      <a:pt x="12" y="30"/>
                    </a:cubicBezTo>
                    <a:cubicBezTo>
                      <a:pt x="12" y="30"/>
                      <a:pt x="13" y="30"/>
                      <a:pt x="13" y="30"/>
                    </a:cubicBezTo>
                    <a:cubicBezTo>
                      <a:pt x="13" y="30"/>
                      <a:pt x="13" y="30"/>
                      <a:pt x="13" y="30"/>
                    </a:cubicBezTo>
                    <a:cubicBezTo>
                      <a:pt x="13" y="30"/>
                      <a:pt x="13" y="30"/>
                      <a:pt x="13" y="30"/>
                    </a:cubicBezTo>
                    <a:cubicBezTo>
                      <a:pt x="14" y="30"/>
                      <a:pt x="14" y="30"/>
                      <a:pt x="14" y="30"/>
                    </a:cubicBezTo>
                    <a:cubicBezTo>
                      <a:pt x="15" y="30"/>
                      <a:pt x="15" y="30"/>
                      <a:pt x="15" y="30"/>
                    </a:cubicBezTo>
                    <a:cubicBezTo>
                      <a:pt x="15" y="29"/>
                      <a:pt x="15" y="29"/>
                      <a:pt x="16" y="29"/>
                    </a:cubicBezTo>
                    <a:cubicBezTo>
                      <a:pt x="16" y="29"/>
                      <a:pt x="16" y="29"/>
                      <a:pt x="16" y="29"/>
                    </a:cubicBezTo>
                    <a:cubicBezTo>
                      <a:pt x="16" y="29"/>
                      <a:pt x="16" y="29"/>
                      <a:pt x="16" y="29"/>
                    </a:cubicBezTo>
                    <a:cubicBezTo>
                      <a:pt x="16" y="29"/>
                      <a:pt x="16" y="29"/>
                      <a:pt x="16" y="29"/>
                    </a:cubicBezTo>
                    <a:cubicBezTo>
                      <a:pt x="16" y="29"/>
                      <a:pt x="17" y="30"/>
                      <a:pt x="17" y="30"/>
                    </a:cubicBezTo>
                    <a:cubicBezTo>
                      <a:pt x="17" y="31"/>
                      <a:pt x="17" y="31"/>
                      <a:pt x="17" y="31"/>
                    </a:cubicBezTo>
                    <a:cubicBezTo>
                      <a:pt x="17" y="31"/>
                      <a:pt x="16" y="32"/>
                      <a:pt x="16" y="32"/>
                    </a:cubicBezTo>
                    <a:cubicBezTo>
                      <a:pt x="16" y="32"/>
                      <a:pt x="16" y="32"/>
                      <a:pt x="16" y="32"/>
                    </a:cubicBezTo>
                    <a:cubicBezTo>
                      <a:pt x="16" y="32"/>
                      <a:pt x="16" y="32"/>
                      <a:pt x="16" y="32"/>
                    </a:cubicBezTo>
                    <a:cubicBezTo>
                      <a:pt x="16" y="33"/>
                      <a:pt x="16" y="33"/>
                      <a:pt x="16" y="33"/>
                    </a:cubicBezTo>
                    <a:cubicBezTo>
                      <a:pt x="16" y="33"/>
                      <a:pt x="17" y="33"/>
                      <a:pt x="17" y="33"/>
                    </a:cubicBezTo>
                    <a:cubicBezTo>
                      <a:pt x="17" y="33"/>
                      <a:pt x="17" y="33"/>
                      <a:pt x="17" y="33"/>
                    </a:cubicBezTo>
                    <a:cubicBezTo>
                      <a:pt x="17" y="33"/>
                      <a:pt x="17" y="33"/>
                      <a:pt x="17" y="33"/>
                    </a:cubicBezTo>
                    <a:cubicBezTo>
                      <a:pt x="17" y="33"/>
                      <a:pt x="17" y="33"/>
                      <a:pt x="17" y="33"/>
                    </a:cubicBezTo>
                    <a:cubicBezTo>
                      <a:pt x="17" y="33"/>
                      <a:pt x="17" y="33"/>
                      <a:pt x="17" y="33"/>
                    </a:cubicBezTo>
                    <a:cubicBezTo>
                      <a:pt x="18" y="33"/>
                      <a:pt x="18" y="32"/>
                      <a:pt x="18" y="32"/>
                    </a:cubicBezTo>
                    <a:cubicBezTo>
                      <a:pt x="18" y="32"/>
                      <a:pt x="18" y="31"/>
                      <a:pt x="18" y="31"/>
                    </a:cubicBezTo>
                    <a:cubicBezTo>
                      <a:pt x="18" y="31"/>
                      <a:pt x="18" y="31"/>
                      <a:pt x="18" y="31"/>
                    </a:cubicBezTo>
                    <a:cubicBezTo>
                      <a:pt x="18" y="31"/>
                      <a:pt x="18" y="31"/>
                      <a:pt x="18" y="31"/>
                    </a:cubicBezTo>
                    <a:cubicBezTo>
                      <a:pt x="18" y="31"/>
                      <a:pt x="18" y="31"/>
                      <a:pt x="18" y="31"/>
                    </a:cubicBezTo>
                    <a:cubicBezTo>
                      <a:pt x="18" y="31"/>
                      <a:pt x="18" y="31"/>
                      <a:pt x="18" y="31"/>
                    </a:cubicBezTo>
                    <a:cubicBezTo>
                      <a:pt x="18" y="31"/>
                      <a:pt x="18" y="30"/>
                      <a:pt x="18" y="30"/>
                    </a:cubicBezTo>
                    <a:cubicBezTo>
                      <a:pt x="18" y="30"/>
                      <a:pt x="18" y="30"/>
                      <a:pt x="18" y="30"/>
                    </a:cubicBezTo>
                    <a:cubicBezTo>
                      <a:pt x="19" y="30"/>
                      <a:pt x="19" y="30"/>
                      <a:pt x="19" y="30"/>
                    </a:cubicBezTo>
                    <a:cubicBezTo>
                      <a:pt x="19" y="30"/>
                      <a:pt x="19" y="30"/>
                      <a:pt x="19" y="30"/>
                    </a:cubicBezTo>
                    <a:cubicBezTo>
                      <a:pt x="19" y="30"/>
                      <a:pt x="19" y="30"/>
                      <a:pt x="19" y="30"/>
                    </a:cubicBezTo>
                    <a:cubicBezTo>
                      <a:pt x="19" y="29"/>
                      <a:pt x="19" y="29"/>
                      <a:pt x="19" y="29"/>
                    </a:cubicBezTo>
                    <a:cubicBezTo>
                      <a:pt x="19" y="29"/>
                      <a:pt x="19" y="29"/>
                      <a:pt x="19" y="29"/>
                    </a:cubicBezTo>
                    <a:cubicBezTo>
                      <a:pt x="19" y="29"/>
                      <a:pt x="19" y="29"/>
                      <a:pt x="19" y="29"/>
                    </a:cubicBezTo>
                    <a:cubicBezTo>
                      <a:pt x="19" y="29"/>
                      <a:pt x="19" y="29"/>
                      <a:pt x="19" y="29"/>
                    </a:cubicBezTo>
                    <a:cubicBezTo>
                      <a:pt x="19" y="29"/>
                      <a:pt x="19" y="29"/>
                      <a:pt x="19" y="29"/>
                    </a:cubicBezTo>
                    <a:cubicBezTo>
                      <a:pt x="19" y="29"/>
                      <a:pt x="19" y="29"/>
                      <a:pt x="19" y="29"/>
                    </a:cubicBezTo>
                    <a:cubicBezTo>
                      <a:pt x="20" y="29"/>
                      <a:pt x="20" y="29"/>
                      <a:pt x="20" y="28"/>
                    </a:cubicBezTo>
                    <a:cubicBezTo>
                      <a:pt x="20" y="28"/>
                      <a:pt x="20" y="28"/>
                      <a:pt x="20" y="28"/>
                    </a:cubicBezTo>
                    <a:cubicBezTo>
                      <a:pt x="20" y="28"/>
                      <a:pt x="20" y="28"/>
                      <a:pt x="20" y="28"/>
                    </a:cubicBezTo>
                    <a:cubicBezTo>
                      <a:pt x="20" y="28"/>
                      <a:pt x="20" y="28"/>
                      <a:pt x="20" y="28"/>
                    </a:cubicBezTo>
                    <a:cubicBezTo>
                      <a:pt x="21" y="28"/>
                      <a:pt x="21" y="28"/>
                      <a:pt x="21" y="28"/>
                    </a:cubicBezTo>
                    <a:cubicBezTo>
                      <a:pt x="21" y="28"/>
                      <a:pt x="21" y="28"/>
                      <a:pt x="21" y="28"/>
                    </a:cubicBezTo>
                    <a:cubicBezTo>
                      <a:pt x="21" y="28"/>
                      <a:pt x="21" y="28"/>
                      <a:pt x="21" y="28"/>
                    </a:cubicBezTo>
                    <a:cubicBezTo>
                      <a:pt x="21" y="27"/>
                      <a:pt x="21" y="27"/>
                      <a:pt x="21" y="27"/>
                    </a:cubicBezTo>
                    <a:cubicBezTo>
                      <a:pt x="21" y="27"/>
                      <a:pt x="20" y="27"/>
                      <a:pt x="20" y="27"/>
                    </a:cubicBezTo>
                    <a:cubicBezTo>
                      <a:pt x="20" y="27"/>
                      <a:pt x="20" y="27"/>
                      <a:pt x="20" y="27"/>
                    </a:cubicBezTo>
                    <a:cubicBezTo>
                      <a:pt x="20" y="27"/>
                      <a:pt x="20" y="27"/>
                      <a:pt x="20" y="27"/>
                    </a:cubicBezTo>
                    <a:cubicBezTo>
                      <a:pt x="21" y="27"/>
                      <a:pt x="21" y="27"/>
                      <a:pt x="21" y="27"/>
                    </a:cubicBezTo>
                    <a:cubicBezTo>
                      <a:pt x="21" y="27"/>
                      <a:pt x="21" y="27"/>
                      <a:pt x="21" y="27"/>
                    </a:cubicBezTo>
                    <a:cubicBezTo>
                      <a:pt x="21" y="27"/>
                      <a:pt x="21" y="27"/>
                      <a:pt x="21" y="27"/>
                    </a:cubicBezTo>
                    <a:cubicBezTo>
                      <a:pt x="22" y="27"/>
                      <a:pt x="22" y="27"/>
                      <a:pt x="22" y="26"/>
                    </a:cubicBezTo>
                    <a:cubicBezTo>
                      <a:pt x="22" y="26"/>
                      <a:pt x="22" y="26"/>
                      <a:pt x="22" y="26"/>
                    </a:cubicBezTo>
                    <a:cubicBezTo>
                      <a:pt x="23" y="25"/>
                      <a:pt x="23" y="25"/>
                      <a:pt x="23" y="25"/>
                    </a:cubicBezTo>
                    <a:cubicBezTo>
                      <a:pt x="24" y="25"/>
                      <a:pt x="24" y="25"/>
                      <a:pt x="24" y="25"/>
                    </a:cubicBezTo>
                    <a:cubicBezTo>
                      <a:pt x="24" y="25"/>
                      <a:pt x="24" y="25"/>
                      <a:pt x="24" y="25"/>
                    </a:cubicBezTo>
                    <a:cubicBezTo>
                      <a:pt x="24" y="25"/>
                      <a:pt x="24" y="25"/>
                      <a:pt x="24" y="25"/>
                    </a:cubicBezTo>
                    <a:cubicBezTo>
                      <a:pt x="24" y="25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5" y="23"/>
                    </a:cubicBezTo>
                    <a:cubicBezTo>
                      <a:pt x="25" y="23"/>
                      <a:pt x="25" y="23"/>
                      <a:pt x="25" y="23"/>
                    </a:cubicBezTo>
                    <a:cubicBezTo>
                      <a:pt x="25" y="23"/>
                      <a:pt x="25" y="23"/>
                      <a:pt x="25" y="23"/>
                    </a:cubicBezTo>
                    <a:cubicBezTo>
                      <a:pt x="25" y="23"/>
                      <a:pt x="25" y="22"/>
                      <a:pt x="25" y="22"/>
                    </a:cubicBezTo>
                    <a:cubicBezTo>
                      <a:pt x="26" y="22"/>
                      <a:pt x="26" y="21"/>
                      <a:pt x="27" y="21"/>
                    </a:cubicBezTo>
                    <a:cubicBezTo>
                      <a:pt x="27" y="21"/>
                      <a:pt x="27" y="21"/>
                      <a:pt x="27" y="21"/>
                    </a:cubicBezTo>
                    <a:cubicBezTo>
                      <a:pt x="28" y="21"/>
                      <a:pt x="28" y="21"/>
                      <a:pt x="28" y="21"/>
                    </a:cubicBezTo>
                    <a:cubicBezTo>
                      <a:pt x="28" y="21"/>
                      <a:pt x="28" y="20"/>
                      <a:pt x="28" y="20"/>
                    </a:cubicBezTo>
                    <a:cubicBezTo>
                      <a:pt x="28" y="20"/>
                      <a:pt x="28" y="20"/>
                      <a:pt x="28" y="20"/>
                    </a:cubicBezTo>
                    <a:cubicBezTo>
                      <a:pt x="28" y="20"/>
                      <a:pt x="28" y="20"/>
                      <a:pt x="28" y="20"/>
                    </a:cubicBezTo>
                    <a:cubicBezTo>
                      <a:pt x="29" y="20"/>
                      <a:pt x="29" y="20"/>
                      <a:pt x="29" y="20"/>
                    </a:cubicBezTo>
                    <a:cubicBezTo>
                      <a:pt x="29" y="20"/>
                      <a:pt x="29" y="20"/>
                      <a:pt x="29" y="20"/>
                    </a:cubicBezTo>
                    <a:cubicBezTo>
                      <a:pt x="29" y="20"/>
                      <a:pt x="29" y="20"/>
                      <a:pt x="29" y="20"/>
                    </a:cubicBezTo>
                    <a:cubicBezTo>
                      <a:pt x="29" y="20"/>
                      <a:pt x="29" y="20"/>
                      <a:pt x="29" y="20"/>
                    </a:cubicBezTo>
                    <a:cubicBezTo>
                      <a:pt x="29" y="20"/>
                      <a:pt x="29" y="20"/>
                      <a:pt x="30" y="20"/>
                    </a:cubicBezTo>
                    <a:cubicBezTo>
                      <a:pt x="30" y="19"/>
                      <a:pt x="30" y="19"/>
                      <a:pt x="30" y="19"/>
                    </a:cubicBezTo>
                    <a:cubicBezTo>
                      <a:pt x="30" y="19"/>
                      <a:pt x="30" y="19"/>
                      <a:pt x="30" y="19"/>
                    </a:cubicBezTo>
                    <a:cubicBezTo>
                      <a:pt x="30" y="18"/>
                      <a:pt x="30" y="18"/>
                      <a:pt x="30" y="18"/>
                    </a:cubicBezTo>
                    <a:cubicBezTo>
                      <a:pt x="30" y="18"/>
                      <a:pt x="30" y="18"/>
                      <a:pt x="30" y="18"/>
                    </a:cubicBezTo>
                    <a:cubicBezTo>
                      <a:pt x="30" y="18"/>
                      <a:pt x="30" y="18"/>
                      <a:pt x="30" y="18"/>
                    </a:cubicBezTo>
                    <a:cubicBezTo>
                      <a:pt x="30" y="18"/>
                      <a:pt x="30" y="18"/>
                      <a:pt x="30" y="18"/>
                    </a:cubicBezTo>
                    <a:cubicBezTo>
                      <a:pt x="30" y="18"/>
                      <a:pt x="30" y="18"/>
                      <a:pt x="30" y="18"/>
                    </a:cubicBezTo>
                    <a:cubicBezTo>
                      <a:pt x="30" y="18"/>
                      <a:pt x="30" y="18"/>
                      <a:pt x="30" y="18"/>
                    </a:cubicBezTo>
                    <a:cubicBezTo>
                      <a:pt x="31" y="18"/>
                      <a:pt x="31" y="18"/>
                      <a:pt x="31" y="18"/>
                    </a:cubicBezTo>
                    <a:cubicBezTo>
                      <a:pt x="31" y="18"/>
                      <a:pt x="31" y="17"/>
                      <a:pt x="31" y="17"/>
                    </a:cubicBezTo>
                    <a:cubicBezTo>
                      <a:pt x="31" y="17"/>
                      <a:pt x="31" y="17"/>
                      <a:pt x="31" y="17"/>
                    </a:cubicBezTo>
                    <a:cubicBezTo>
                      <a:pt x="31" y="17"/>
                      <a:pt x="31" y="17"/>
                      <a:pt x="31" y="17"/>
                    </a:cubicBezTo>
                    <a:cubicBezTo>
                      <a:pt x="31" y="17"/>
                      <a:pt x="31" y="17"/>
                      <a:pt x="31" y="17"/>
                    </a:cubicBezTo>
                    <a:cubicBezTo>
                      <a:pt x="32" y="17"/>
                      <a:pt x="32" y="17"/>
                      <a:pt x="32" y="17"/>
                    </a:cubicBezTo>
                    <a:cubicBezTo>
                      <a:pt x="32" y="17"/>
                      <a:pt x="32" y="17"/>
                      <a:pt x="32" y="17"/>
                    </a:cubicBezTo>
                    <a:cubicBezTo>
                      <a:pt x="32" y="17"/>
                      <a:pt x="32" y="17"/>
                      <a:pt x="32" y="17"/>
                    </a:cubicBezTo>
                    <a:cubicBezTo>
                      <a:pt x="32" y="17"/>
                      <a:pt x="32" y="17"/>
                      <a:pt x="32" y="17"/>
                    </a:cubicBezTo>
                    <a:cubicBezTo>
                      <a:pt x="32" y="17"/>
                      <a:pt x="32" y="17"/>
                      <a:pt x="32" y="17"/>
                    </a:cubicBezTo>
                    <a:cubicBezTo>
                      <a:pt x="33" y="17"/>
                      <a:pt x="33" y="17"/>
                      <a:pt x="33" y="16"/>
                    </a:cubicBezTo>
                    <a:cubicBezTo>
                      <a:pt x="33" y="16"/>
                      <a:pt x="33" y="16"/>
                      <a:pt x="33" y="16"/>
                    </a:cubicBezTo>
                    <a:cubicBezTo>
                      <a:pt x="33" y="16"/>
                      <a:pt x="33" y="16"/>
                      <a:pt x="33" y="16"/>
                    </a:cubicBezTo>
                    <a:cubicBezTo>
                      <a:pt x="33" y="16"/>
                      <a:pt x="33" y="16"/>
                      <a:pt x="33" y="16"/>
                    </a:cubicBezTo>
                    <a:cubicBezTo>
                      <a:pt x="34" y="16"/>
                      <a:pt x="34" y="16"/>
                      <a:pt x="34" y="16"/>
                    </a:cubicBezTo>
                    <a:cubicBezTo>
                      <a:pt x="34" y="16"/>
                      <a:pt x="34" y="16"/>
                      <a:pt x="34" y="16"/>
                    </a:cubicBezTo>
                    <a:cubicBezTo>
                      <a:pt x="34" y="16"/>
                      <a:pt x="34" y="16"/>
                      <a:pt x="34" y="16"/>
                    </a:cubicBezTo>
                    <a:cubicBezTo>
                      <a:pt x="34" y="16"/>
                      <a:pt x="34" y="16"/>
                      <a:pt x="34" y="16"/>
                    </a:cubicBezTo>
                    <a:cubicBezTo>
                      <a:pt x="35" y="16"/>
                      <a:pt x="35" y="15"/>
                      <a:pt x="35" y="15"/>
                    </a:cubicBezTo>
                    <a:cubicBezTo>
                      <a:pt x="35" y="15"/>
                      <a:pt x="35" y="15"/>
                      <a:pt x="35" y="15"/>
                    </a:cubicBezTo>
                    <a:cubicBezTo>
                      <a:pt x="34" y="15"/>
                      <a:pt x="34" y="15"/>
                      <a:pt x="34" y="15"/>
                    </a:cubicBezTo>
                    <a:cubicBezTo>
                      <a:pt x="33" y="15"/>
                      <a:pt x="33" y="15"/>
                      <a:pt x="33" y="15"/>
                    </a:cubicBezTo>
                    <a:cubicBezTo>
                      <a:pt x="33" y="15"/>
                      <a:pt x="33" y="15"/>
                      <a:pt x="33" y="15"/>
                    </a:cubicBezTo>
                    <a:cubicBezTo>
                      <a:pt x="33" y="15"/>
                      <a:pt x="33" y="15"/>
                      <a:pt x="33" y="15"/>
                    </a:cubicBezTo>
                    <a:cubicBezTo>
                      <a:pt x="33" y="15"/>
                      <a:pt x="33" y="15"/>
                      <a:pt x="32" y="15"/>
                    </a:cubicBezTo>
                    <a:cubicBezTo>
                      <a:pt x="32" y="15"/>
                      <a:pt x="32" y="15"/>
                      <a:pt x="32" y="15"/>
                    </a:cubicBezTo>
                    <a:cubicBezTo>
                      <a:pt x="32" y="15"/>
                      <a:pt x="32" y="15"/>
                      <a:pt x="32" y="15"/>
                    </a:cubicBezTo>
                    <a:cubicBezTo>
                      <a:pt x="32" y="15"/>
                      <a:pt x="32" y="15"/>
                      <a:pt x="32" y="15"/>
                    </a:cubicBezTo>
                    <a:cubicBezTo>
                      <a:pt x="33" y="15"/>
                      <a:pt x="33" y="15"/>
                      <a:pt x="33" y="15"/>
                    </a:cubicBezTo>
                    <a:cubicBezTo>
                      <a:pt x="33" y="15"/>
                      <a:pt x="33" y="14"/>
                      <a:pt x="33" y="14"/>
                    </a:cubicBezTo>
                    <a:cubicBezTo>
                      <a:pt x="33" y="14"/>
                      <a:pt x="33" y="14"/>
                      <a:pt x="33" y="14"/>
                    </a:cubicBezTo>
                    <a:cubicBezTo>
                      <a:pt x="33" y="14"/>
                      <a:pt x="33" y="14"/>
                      <a:pt x="33" y="14"/>
                    </a:cubicBezTo>
                    <a:cubicBezTo>
                      <a:pt x="33" y="14"/>
                      <a:pt x="33" y="14"/>
                      <a:pt x="33" y="14"/>
                    </a:cubicBezTo>
                    <a:cubicBezTo>
                      <a:pt x="34" y="14"/>
                      <a:pt x="34" y="14"/>
                      <a:pt x="34" y="14"/>
                    </a:cubicBezTo>
                    <a:cubicBezTo>
                      <a:pt x="34" y="14"/>
                      <a:pt x="34" y="14"/>
                      <a:pt x="34" y="14"/>
                    </a:cubicBezTo>
                    <a:cubicBezTo>
                      <a:pt x="34" y="14"/>
                      <a:pt x="34" y="14"/>
                      <a:pt x="34" y="14"/>
                    </a:cubicBezTo>
                    <a:cubicBezTo>
                      <a:pt x="34" y="14"/>
                      <a:pt x="34" y="14"/>
                      <a:pt x="34" y="14"/>
                    </a:cubicBezTo>
                    <a:cubicBezTo>
                      <a:pt x="34" y="14"/>
                      <a:pt x="34" y="14"/>
                      <a:pt x="34" y="14"/>
                    </a:cubicBezTo>
                    <a:cubicBezTo>
                      <a:pt x="38" y="14"/>
                      <a:pt x="38" y="14"/>
                      <a:pt x="38" y="14"/>
                    </a:cubicBezTo>
                    <a:cubicBezTo>
                      <a:pt x="38" y="13"/>
                      <a:pt x="38" y="13"/>
                      <a:pt x="38" y="13"/>
                    </a:cubicBezTo>
                    <a:cubicBezTo>
                      <a:pt x="38" y="13"/>
                      <a:pt x="38" y="13"/>
                      <a:pt x="39" y="13"/>
                    </a:cubicBezTo>
                    <a:cubicBezTo>
                      <a:pt x="39" y="13"/>
                      <a:pt x="39" y="13"/>
                      <a:pt x="39" y="13"/>
                    </a:cubicBezTo>
                    <a:cubicBezTo>
                      <a:pt x="39" y="13"/>
                      <a:pt x="39" y="13"/>
                      <a:pt x="39" y="13"/>
                    </a:cubicBezTo>
                    <a:cubicBezTo>
                      <a:pt x="39" y="13"/>
                      <a:pt x="39" y="13"/>
                      <a:pt x="39" y="13"/>
                    </a:cubicBezTo>
                    <a:cubicBezTo>
                      <a:pt x="39" y="13"/>
                      <a:pt x="39" y="13"/>
                      <a:pt x="39" y="13"/>
                    </a:cubicBezTo>
                    <a:cubicBezTo>
                      <a:pt x="39" y="13"/>
                      <a:pt x="39" y="13"/>
                      <a:pt x="39" y="13"/>
                    </a:cubicBezTo>
                    <a:cubicBezTo>
                      <a:pt x="39" y="13"/>
                      <a:pt x="39" y="13"/>
                      <a:pt x="39" y="12"/>
                    </a:cubicBezTo>
                    <a:cubicBezTo>
                      <a:pt x="39" y="12"/>
                      <a:pt x="40" y="12"/>
                      <a:pt x="40" y="12"/>
                    </a:cubicBezTo>
                    <a:cubicBezTo>
                      <a:pt x="40" y="12"/>
                      <a:pt x="40" y="12"/>
                      <a:pt x="40" y="12"/>
                    </a:cubicBezTo>
                    <a:cubicBezTo>
                      <a:pt x="40" y="12"/>
                      <a:pt x="40" y="12"/>
                      <a:pt x="40" y="12"/>
                    </a:cubicBezTo>
                    <a:cubicBezTo>
                      <a:pt x="40" y="12"/>
                      <a:pt x="40" y="12"/>
                      <a:pt x="41" y="12"/>
                    </a:cubicBezTo>
                    <a:cubicBezTo>
                      <a:pt x="41" y="12"/>
                      <a:pt x="41" y="12"/>
                      <a:pt x="41" y="12"/>
                    </a:cubicBezTo>
                    <a:cubicBezTo>
                      <a:pt x="41" y="12"/>
                      <a:pt x="41" y="12"/>
                      <a:pt x="41" y="12"/>
                    </a:cubicBezTo>
                    <a:cubicBezTo>
                      <a:pt x="41" y="12"/>
                      <a:pt x="41" y="12"/>
                      <a:pt x="41" y="12"/>
                    </a:cubicBezTo>
                    <a:cubicBezTo>
                      <a:pt x="41" y="12"/>
                      <a:pt x="41" y="12"/>
                      <a:pt x="42" y="12"/>
                    </a:cubicBezTo>
                    <a:cubicBezTo>
                      <a:pt x="42" y="12"/>
                      <a:pt x="42" y="12"/>
                      <a:pt x="42" y="12"/>
                    </a:cubicBezTo>
                    <a:cubicBezTo>
                      <a:pt x="42" y="12"/>
                      <a:pt x="42" y="11"/>
                      <a:pt x="42" y="11"/>
                    </a:cubicBezTo>
                    <a:cubicBezTo>
                      <a:pt x="42" y="11"/>
                      <a:pt x="42" y="10"/>
                      <a:pt x="42" y="10"/>
                    </a:cubicBezTo>
                    <a:cubicBezTo>
                      <a:pt x="42" y="10"/>
                      <a:pt x="42" y="10"/>
                      <a:pt x="42" y="10"/>
                    </a:cubicBezTo>
                    <a:cubicBezTo>
                      <a:pt x="42" y="10"/>
                      <a:pt x="42" y="10"/>
                      <a:pt x="42" y="10"/>
                    </a:cubicBezTo>
                    <a:cubicBezTo>
                      <a:pt x="42" y="8"/>
                      <a:pt x="42" y="8"/>
                      <a:pt x="42" y="8"/>
                    </a:cubicBezTo>
                    <a:cubicBezTo>
                      <a:pt x="41" y="8"/>
                      <a:pt x="41" y="8"/>
                      <a:pt x="41" y="8"/>
                    </a:cubicBezTo>
                    <a:cubicBezTo>
                      <a:pt x="41" y="8"/>
                      <a:pt x="41" y="8"/>
                      <a:pt x="41" y="8"/>
                    </a:cubicBezTo>
                    <a:cubicBezTo>
                      <a:pt x="41" y="8"/>
                      <a:pt x="40" y="8"/>
                      <a:pt x="40" y="8"/>
                    </a:cubicBezTo>
                    <a:cubicBezTo>
                      <a:pt x="40" y="8"/>
                      <a:pt x="40" y="8"/>
                      <a:pt x="40" y="8"/>
                    </a:cubicBezTo>
                    <a:cubicBezTo>
                      <a:pt x="40" y="8"/>
                      <a:pt x="40" y="8"/>
                      <a:pt x="40" y="8"/>
                    </a:cubicBezTo>
                    <a:cubicBezTo>
                      <a:pt x="40" y="8"/>
                      <a:pt x="40" y="8"/>
                      <a:pt x="40" y="8"/>
                    </a:cubicBezTo>
                    <a:cubicBezTo>
                      <a:pt x="40" y="8"/>
                      <a:pt x="40" y="8"/>
                      <a:pt x="39" y="8"/>
                    </a:cubicBezTo>
                    <a:cubicBezTo>
                      <a:pt x="40" y="8"/>
                      <a:pt x="40" y="8"/>
                      <a:pt x="40" y="8"/>
                    </a:cubicBezTo>
                    <a:cubicBezTo>
                      <a:pt x="40" y="8"/>
                      <a:pt x="40" y="8"/>
                      <a:pt x="40" y="8"/>
                    </a:cubicBezTo>
                    <a:cubicBezTo>
                      <a:pt x="40" y="8"/>
                      <a:pt x="40" y="8"/>
                      <a:pt x="40" y="8"/>
                    </a:cubicBezTo>
                    <a:cubicBezTo>
                      <a:pt x="40" y="7"/>
                      <a:pt x="40" y="7"/>
                      <a:pt x="40" y="7"/>
                    </a:cubicBezTo>
                    <a:cubicBezTo>
                      <a:pt x="40" y="7"/>
                      <a:pt x="40" y="7"/>
                      <a:pt x="40" y="7"/>
                    </a:cubicBezTo>
                    <a:cubicBezTo>
                      <a:pt x="40" y="7"/>
                      <a:pt x="40" y="7"/>
                      <a:pt x="39" y="7"/>
                    </a:cubicBezTo>
                    <a:cubicBezTo>
                      <a:pt x="39" y="7"/>
                      <a:pt x="39" y="7"/>
                      <a:pt x="39" y="7"/>
                    </a:cubicBezTo>
                    <a:cubicBezTo>
                      <a:pt x="37" y="7"/>
                      <a:pt x="37" y="7"/>
                      <a:pt x="37" y="7"/>
                    </a:cubicBezTo>
                    <a:cubicBezTo>
                      <a:pt x="37" y="7"/>
                      <a:pt x="37" y="7"/>
                      <a:pt x="37" y="7"/>
                    </a:cubicBezTo>
                    <a:cubicBezTo>
                      <a:pt x="37" y="7"/>
                      <a:pt x="36" y="8"/>
                      <a:pt x="36" y="8"/>
                    </a:cubicBezTo>
                    <a:cubicBezTo>
                      <a:pt x="36" y="8"/>
                      <a:pt x="36" y="8"/>
                      <a:pt x="36" y="8"/>
                    </a:cubicBezTo>
                    <a:cubicBezTo>
                      <a:pt x="36" y="8"/>
                      <a:pt x="36" y="8"/>
                      <a:pt x="36" y="8"/>
                    </a:cubicBezTo>
                    <a:cubicBezTo>
                      <a:pt x="36" y="8"/>
                      <a:pt x="35" y="8"/>
                      <a:pt x="35" y="8"/>
                    </a:cubicBezTo>
                    <a:cubicBezTo>
                      <a:pt x="34" y="8"/>
                      <a:pt x="34" y="8"/>
                      <a:pt x="34" y="8"/>
                    </a:cubicBezTo>
                    <a:cubicBezTo>
                      <a:pt x="34" y="8"/>
                      <a:pt x="34" y="8"/>
                      <a:pt x="34" y="8"/>
                    </a:cubicBezTo>
                    <a:cubicBezTo>
                      <a:pt x="34" y="8"/>
                      <a:pt x="34" y="8"/>
                      <a:pt x="34" y="8"/>
                    </a:cubicBezTo>
                    <a:cubicBezTo>
                      <a:pt x="34" y="9"/>
                      <a:pt x="34" y="9"/>
                      <a:pt x="34" y="9"/>
                    </a:cubicBezTo>
                    <a:cubicBezTo>
                      <a:pt x="34" y="9"/>
                      <a:pt x="34" y="9"/>
                      <a:pt x="34" y="9"/>
                    </a:cubicBezTo>
                    <a:cubicBezTo>
                      <a:pt x="34" y="9"/>
                      <a:pt x="34" y="10"/>
                      <a:pt x="34" y="10"/>
                    </a:cubicBezTo>
                    <a:cubicBezTo>
                      <a:pt x="34" y="10"/>
                      <a:pt x="34" y="10"/>
                      <a:pt x="34" y="10"/>
                    </a:cubicBezTo>
                    <a:cubicBezTo>
                      <a:pt x="34" y="10"/>
                      <a:pt x="34" y="10"/>
                      <a:pt x="34" y="10"/>
                    </a:cubicBezTo>
                    <a:cubicBezTo>
                      <a:pt x="33" y="10"/>
                      <a:pt x="33" y="10"/>
                      <a:pt x="33" y="10"/>
                    </a:cubicBezTo>
                    <a:cubicBezTo>
                      <a:pt x="33" y="10"/>
                      <a:pt x="33" y="10"/>
                      <a:pt x="33" y="10"/>
                    </a:cubicBezTo>
                    <a:cubicBezTo>
                      <a:pt x="33" y="10"/>
                      <a:pt x="33" y="11"/>
                      <a:pt x="32" y="11"/>
                    </a:cubicBezTo>
                    <a:cubicBezTo>
                      <a:pt x="32" y="11"/>
                      <a:pt x="32" y="11"/>
                      <a:pt x="32" y="11"/>
                    </a:cubicBezTo>
                    <a:cubicBezTo>
                      <a:pt x="32" y="11"/>
                      <a:pt x="32" y="11"/>
                      <a:pt x="31" y="11"/>
                    </a:cubicBezTo>
                    <a:cubicBezTo>
                      <a:pt x="31" y="11"/>
                      <a:pt x="31" y="12"/>
                      <a:pt x="31" y="12"/>
                    </a:cubicBezTo>
                    <a:cubicBezTo>
                      <a:pt x="31" y="12"/>
                      <a:pt x="31" y="12"/>
                      <a:pt x="31" y="12"/>
                    </a:cubicBezTo>
                    <a:cubicBezTo>
                      <a:pt x="31" y="12"/>
                      <a:pt x="31" y="12"/>
                      <a:pt x="31" y="12"/>
                    </a:cubicBezTo>
                    <a:cubicBezTo>
                      <a:pt x="31" y="12"/>
                      <a:pt x="31" y="12"/>
                      <a:pt x="31" y="12"/>
                    </a:cubicBezTo>
                    <a:cubicBezTo>
                      <a:pt x="31" y="12"/>
                      <a:pt x="31" y="12"/>
                      <a:pt x="31" y="12"/>
                    </a:cubicBezTo>
                    <a:cubicBezTo>
                      <a:pt x="31" y="12"/>
                      <a:pt x="31" y="12"/>
                      <a:pt x="31" y="12"/>
                    </a:cubicBezTo>
                    <a:cubicBezTo>
                      <a:pt x="31" y="12"/>
                      <a:pt x="31" y="12"/>
                      <a:pt x="31" y="11"/>
                    </a:cubicBezTo>
                    <a:cubicBezTo>
                      <a:pt x="31" y="11"/>
                      <a:pt x="31" y="11"/>
                      <a:pt x="31" y="10"/>
                    </a:cubicBezTo>
                    <a:cubicBezTo>
                      <a:pt x="31" y="10"/>
                      <a:pt x="31" y="10"/>
                      <a:pt x="31" y="10"/>
                    </a:cubicBezTo>
                    <a:cubicBezTo>
                      <a:pt x="31" y="10"/>
                      <a:pt x="31" y="10"/>
                      <a:pt x="31" y="10"/>
                    </a:cubicBezTo>
                    <a:cubicBezTo>
                      <a:pt x="31" y="10"/>
                      <a:pt x="31" y="10"/>
                      <a:pt x="31" y="10"/>
                    </a:cubicBezTo>
                    <a:cubicBezTo>
                      <a:pt x="31" y="10"/>
                      <a:pt x="31" y="10"/>
                      <a:pt x="31" y="10"/>
                    </a:cubicBezTo>
                    <a:cubicBezTo>
                      <a:pt x="31" y="10"/>
                      <a:pt x="31" y="10"/>
                      <a:pt x="31" y="10"/>
                    </a:cubicBezTo>
                    <a:cubicBezTo>
                      <a:pt x="31" y="9"/>
                      <a:pt x="31" y="9"/>
                      <a:pt x="31" y="9"/>
                    </a:cubicBezTo>
                    <a:cubicBezTo>
                      <a:pt x="31" y="9"/>
                      <a:pt x="31" y="9"/>
                      <a:pt x="31" y="9"/>
                    </a:cubicBezTo>
                    <a:cubicBezTo>
                      <a:pt x="31" y="9"/>
                      <a:pt x="32" y="9"/>
                      <a:pt x="32" y="9"/>
                    </a:cubicBezTo>
                    <a:cubicBezTo>
                      <a:pt x="32" y="9"/>
                      <a:pt x="32" y="9"/>
                      <a:pt x="32" y="9"/>
                    </a:cubicBezTo>
                    <a:cubicBezTo>
                      <a:pt x="32" y="8"/>
                      <a:pt x="32" y="8"/>
                      <a:pt x="32" y="8"/>
                    </a:cubicBezTo>
                    <a:cubicBezTo>
                      <a:pt x="32" y="8"/>
                      <a:pt x="32" y="8"/>
                      <a:pt x="32" y="8"/>
                    </a:cubicBezTo>
                    <a:cubicBezTo>
                      <a:pt x="32" y="8"/>
                      <a:pt x="32" y="8"/>
                      <a:pt x="32" y="7"/>
                    </a:cubicBezTo>
                    <a:cubicBezTo>
                      <a:pt x="32" y="7"/>
                      <a:pt x="32" y="7"/>
                      <a:pt x="32" y="7"/>
                    </a:cubicBezTo>
                    <a:cubicBezTo>
                      <a:pt x="32" y="8"/>
                      <a:pt x="32" y="8"/>
                      <a:pt x="32" y="8"/>
                    </a:cubicBezTo>
                    <a:cubicBezTo>
                      <a:pt x="32" y="7"/>
                      <a:pt x="32" y="7"/>
                      <a:pt x="32" y="7"/>
                    </a:cubicBezTo>
                    <a:cubicBezTo>
                      <a:pt x="32" y="7"/>
                      <a:pt x="32" y="7"/>
                      <a:pt x="32" y="7"/>
                    </a:cubicBezTo>
                    <a:cubicBezTo>
                      <a:pt x="32" y="7"/>
                      <a:pt x="32" y="7"/>
                      <a:pt x="32" y="7"/>
                    </a:cubicBezTo>
                    <a:cubicBezTo>
                      <a:pt x="32" y="7"/>
                      <a:pt x="32" y="7"/>
                      <a:pt x="32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4" y="7"/>
                      <a:pt x="34" y="6"/>
                      <a:pt x="34" y="6"/>
                    </a:cubicBezTo>
                    <a:cubicBezTo>
                      <a:pt x="34" y="6"/>
                      <a:pt x="35" y="6"/>
                      <a:pt x="35" y="6"/>
                    </a:cubicBezTo>
                    <a:cubicBezTo>
                      <a:pt x="35" y="6"/>
                      <a:pt x="35" y="6"/>
                      <a:pt x="35" y="6"/>
                    </a:cubicBezTo>
                    <a:cubicBezTo>
                      <a:pt x="36" y="6"/>
                      <a:pt x="36" y="6"/>
                      <a:pt x="36" y="6"/>
                    </a:cubicBezTo>
                    <a:cubicBezTo>
                      <a:pt x="36" y="6"/>
                      <a:pt x="36" y="6"/>
                      <a:pt x="36" y="6"/>
                    </a:cubicBezTo>
                    <a:cubicBezTo>
                      <a:pt x="36" y="6"/>
                      <a:pt x="36" y="6"/>
                      <a:pt x="36" y="6"/>
                    </a:cubicBezTo>
                    <a:cubicBezTo>
                      <a:pt x="36" y="6"/>
                      <a:pt x="36" y="6"/>
                      <a:pt x="36" y="6"/>
                    </a:cubicBezTo>
                    <a:cubicBezTo>
                      <a:pt x="36" y="6"/>
                      <a:pt x="36" y="6"/>
                      <a:pt x="36" y="6"/>
                    </a:cubicBezTo>
                    <a:cubicBezTo>
                      <a:pt x="36" y="6"/>
                      <a:pt x="36" y="6"/>
                      <a:pt x="36" y="6"/>
                    </a:cubicBezTo>
                    <a:cubicBezTo>
                      <a:pt x="36" y="6"/>
                      <a:pt x="36" y="6"/>
                      <a:pt x="37" y="5"/>
                    </a:cubicBezTo>
                    <a:cubicBezTo>
                      <a:pt x="37" y="5"/>
                      <a:pt x="37" y="5"/>
                      <a:pt x="37" y="4"/>
                    </a:cubicBezTo>
                    <a:cubicBezTo>
                      <a:pt x="37" y="4"/>
                      <a:pt x="37" y="4"/>
                      <a:pt x="37" y="4"/>
                    </a:cubicBezTo>
                    <a:cubicBezTo>
                      <a:pt x="41" y="3"/>
                      <a:pt x="45" y="2"/>
                      <a:pt x="49" y="1"/>
                    </a:cubicBezTo>
                    <a:cubicBezTo>
                      <a:pt x="49" y="1"/>
                      <a:pt x="49" y="1"/>
                      <a:pt x="49" y="1"/>
                    </a:cubicBezTo>
                    <a:cubicBezTo>
                      <a:pt x="49" y="1"/>
                      <a:pt x="49" y="1"/>
                      <a:pt x="49" y="1"/>
                    </a:cubicBezTo>
                    <a:cubicBezTo>
                      <a:pt x="49" y="1"/>
                      <a:pt x="49" y="1"/>
                      <a:pt x="49" y="2"/>
                    </a:cubicBezTo>
                    <a:cubicBezTo>
                      <a:pt x="50" y="2"/>
                      <a:pt x="50" y="2"/>
                      <a:pt x="50" y="2"/>
                    </a:cubicBezTo>
                    <a:cubicBezTo>
                      <a:pt x="50" y="3"/>
                      <a:pt x="50" y="3"/>
                      <a:pt x="50" y="3"/>
                    </a:cubicBezTo>
                    <a:cubicBezTo>
                      <a:pt x="50" y="3"/>
                      <a:pt x="50" y="3"/>
                      <a:pt x="50" y="4"/>
                    </a:cubicBezTo>
                    <a:cubicBezTo>
                      <a:pt x="50" y="4"/>
                      <a:pt x="50" y="4"/>
                      <a:pt x="50" y="4"/>
                    </a:cubicBezTo>
                    <a:cubicBezTo>
                      <a:pt x="49" y="4"/>
                      <a:pt x="49" y="4"/>
                      <a:pt x="49" y="4"/>
                    </a:cubicBezTo>
                    <a:cubicBezTo>
                      <a:pt x="49" y="4"/>
                      <a:pt x="49" y="4"/>
                      <a:pt x="49" y="4"/>
                    </a:cubicBezTo>
                    <a:cubicBezTo>
                      <a:pt x="49" y="5"/>
                      <a:pt x="49" y="5"/>
                      <a:pt x="48" y="5"/>
                    </a:cubicBezTo>
                    <a:cubicBezTo>
                      <a:pt x="48" y="5"/>
                      <a:pt x="48" y="5"/>
                      <a:pt x="48" y="5"/>
                    </a:cubicBezTo>
                    <a:cubicBezTo>
                      <a:pt x="48" y="6"/>
                      <a:pt x="48" y="6"/>
                      <a:pt x="48" y="6"/>
                    </a:cubicBezTo>
                    <a:cubicBezTo>
                      <a:pt x="48" y="6"/>
                      <a:pt x="48" y="6"/>
                      <a:pt x="48" y="6"/>
                    </a:cubicBezTo>
                    <a:cubicBezTo>
                      <a:pt x="48" y="6"/>
                      <a:pt x="48" y="6"/>
                      <a:pt x="48" y="6"/>
                    </a:cubicBezTo>
                    <a:cubicBezTo>
                      <a:pt x="48" y="7"/>
                      <a:pt x="49" y="7"/>
                      <a:pt x="49" y="7"/>
                    </a:cubicBezTo>
                    <a:cubicBezTo>
                      <a:pt x="49" y="7"/>
                      <a:pt x="49" y="8"/>
                      <a:pt x="50" y="8"/>
                    </a:cubicBezTo>
                    <a:cubicBezTo>
                      <a:pt x="50" y="8"/>
                      <a:pt x="50" y="8"/>
                      <a:pt x="50" y="8"/>
                    </a:cubicBezTo>
                    <a:cubicBezTo>
                      <a:pt x="52" y="8"/>
                      <a:pt x="52" y="8"/>
                      <a:pt x="52" y="8"/>
                    </a:cubicBezTo>
                    <a:cubicBezTo>
                      <a:pt x="52" y="8"/>
                      <a:pt x="52" y="8"/>
                      <a:pt x="52" y="8"/>
                    </a:cubicBezTo>
                    <a:cubicBezTo>
                      <a:pt x="52" y="8"/>
                      <a:pt x="52" y="8"/>
                      <a:pt x="52" y="8"/>
                    </a:cubicBezTo>
                    <a:cubicBezTo>
                      <a:pt x="53" y="8"/>
                      <a:pt x="53" y="8"/>
                      <a:pt x="53" y="7"/>
                    </a:cubicBezTo>
                    <a:cubicBezTo>
                      <a:pt x="53" y="7"/>
                      <a:pt x="53" y="7"/>
                      <a:pt x="53" y="7"/>
                    </a:cubicBezTo>
                    <a:cubicBezTo>
                      <a:pt x="53" y="7"/>
                      <a:pt x="53" y="7"/>
                      <a:pt x="53" y="7"/>
                    </a:cubicBezTo>
                    <a:cubicBezTo>
                      <a:pt x="53" y="6"/>
                      <a:pt x="53" y="6"/>
                      <a:pt x="53" y="6"/>
                    </a:cubicBezTo>
                    <a:cubicBezTo>
                      <a:pt x="53" y="6"/>
                      <a:pt x="53" y="6"/>
                      <a:pt x="53" y="6"/>
                    </a:cubicBezTo>
                    <a:cubicBezTo>
                      <a:pt x="53" y="6"/>
                      <a:pt x="53" y="6"/>
                      <a:pt x="53" y="6"/>
                    </a:cubicBezTo>
                    <a:cubicBezTo>
                      <a:pt x="53" y="6"/>
                      <a:pt x="54" y="6"/>
                      <a:pt x="54" y="6"/>
                    </a:cubicBezTo>
                    <a:cubicBezTo>
                      <a:pt x="54" y="6"/>
                      <a:pt x="54" y="6"/>
                      <a:pt x="54" y="6"/>
                    </a:cubicBezTo>
                    <a:cubicBezTo>
                      <a:pt x="54" y="6"/>
                      <a:pt x="54" y="6"/>
                      <a:pt x="54" y="6"/>
                    </a:cubicBezTo>
                    <a:cubicBezTo>
                      <a:pt x="55" y="6"/>
                      <a:pt x="55" y="6"/>
                      <a:pt x="55" y="6"/>
                    </a:cubicBezTo>
                    <a:cubicBezTo>
                      <a:pt x="55" y="6"/>
                      <a:pt x="56" y="6"/>
                      <a:pt x="56" y="5"/>
                    </a:cubicBezTo>
                    <a:cubicBezTo>
                      <a:pt x="56" y="5"/>
                      <a:pt x="56" y="5"/>
                      <a:pt x="56" y="5"/>
                    </a:cubicBezTo>
                    <a:cubicBezTo>
                      <a:pt x="56" y="5"/>
                      <a:pt x="56" y="5"/>
                      <a:pt x="56" y="5"/>
                    </a:cubicBezTo>
                    <a:cubicBezTo>
                      <a:pt x="56" y="5"/>
                      <a:pt x="56" y="5"/>
                      <a:pt x="56" y="5"/>
                    </a:cubicBezTo>
                    <a:cubicBezTo>
                      <a:pt x="56" y="5"/>
                      <a:pt x="56" y="5"/>
                      <a:pt x="57" y="5"/>
                    </a:cubicBezTo>
                    <a:cubicBezTo>
                      <a:pt x="57" y="5"/>
                      <a:pt x="57" y="5"/>
                      <a:pt x="57" y="4"/>
                    </a:cubicBezTo>
                    <a:cubicBezTo>
                      <a:pt x="57" y="4"/>
                      <a:pt x="57" y="4"/>
                      <a:pt x="57" y="4"/>
                    </a:cubicBezTo>
                    <a:cubicBezTo>
                      <a:pt x="58" y="4"/>
                      <a:pt x="58" y="4"/>
                      <a:pt x="58" y="4"/>
                    </a:cubicBezTo>
                    <a:cubicBezTo>
                      <a:pt x="58" y="4"/>
                      <a:pt x="58" y="4"/>
                      <a:pt x="58" y="4"/>
                    </a:cubicBezTo>
                    <a:cubicBezTo>
                      <a:pt x="58" y="4"/>
                      <a:pt x="59" y="4"/>
                      <a:pt x="59" y="4"/>
                    </a:cubicBezTo>
                    <a:cubicBezTo>
                      <a:pt x="59" y="4"/>
                      <a:pt x="59" y="4"/>
                      <a:pt x="59" y="4"/>
                    </a:cubicBezTo>
                    <a:cubicBezTo>
                      <a:pt x="59" y="4"/>
                      <a:pt x="59" y="4"/>
                      <a:pt x="59" y="4"/>
                    </a:cubicBezTo>
                    <a:cubicBezTo>
                      <a:pt x="59" y="4"/>
                      <a:pt x="59" y="4"/>
                      <a:pt x="59" y="4"/>
                    </a:cubicBezTo>
                    <a:cubicBezTo>
                      <a:pt x="59" y="4"/>
                      <a:pt x="59" y="4"/>
                      <a:pt x="59" y="4"/>
                    </a:cubicBezTo>
                    <a:cubicBezTo>
                      <a:pt x="59" y="3"/>
                      <a:pt x="59" y="3"/>
                      <a:pt x="59" y="3"/>
                    </a:cubicBezTo>
                    <a:cubicBezTo>
                      <a:pt x="59" y="3"/>
                      <a:pt x="59" y="3"/>
                      <a:pt x="59" y="3"/>
                    </a:cubicBezTo>
                    <a:cubicBezTo>
                      <a:pt x="59" y="3"/>
                      <a:pt x="59" y="3"/>
                      <a:pt x="59" y="3"/>
                    </a:cubicBezTo>
                    <a:cubicBezTo>
                      <a:pt x="59" y="2"/>
                      <a:pt x="59" y="2"/>
                      <a:pt x="59" y="2"/>
                    </a:cubicBezTo>
                    <a:cubicBezTo>
                      <a:pt x="59" y="2"/>
                      <a:pt x="59" y="2"/>
                      <a:pt x="60" y="1"/>
                    </a:cubicBezTo>
                    <a:cubicBezTo>
                      <a:pt x="60" y="1"/>
                      <a:pt x="60" y="1"/>
                      <a:pt x="60" y="1"/>
                    </a:cubicBezTo>
                    <a:cubicBezTo>
                      <a:pt x="60" y="1"/>
                      <a:pt x="60" y="1"/>
                      <a:pt x="60" y="1"/>
                    </a:cubicBezTo>
                    <a:cubicBezTo>
                      <a:pt x="60" y="0"/>
                      <a:pt x="60" y="0"/>
                      <a:pt x="60" y="0"/>
                    </a:cubicBezTo>
                    <a:cubicBezTo>
                      <a:pt x="68" y="1"/>
                      <a:pt x="75" y="3"/>
                      <a:pt x="82" y="6"/>
                    </a:cubicBezTo>
                    <a:cubicBezTo>
                      <a:pt x="82" y="6"/>
                      <a:pt x="82" y="6"/>
                      <a:pt x="82" y="6"/>
                    </a:cubicBezTo>
                    <a:cubicBezTo>
                      <a:pt x="82" y="6"/>
                      <a:pt x="82" y="6"/>
                      <a:pt x="82" y="6"/>
                    </a:cubicBezTo>
                    <a:cubicBezTo>
                      <a:pt x="82" y="6"/>
                      <a:pt x="82" y="6"/>
                      <a:pt x="82" y="6"/>
                    </a:cubicBezTo>
                    <a:cubicBezTo>
                      <a:pt x="82" y="6"/>
                      <a:pt x="82" y="6"/>
                      <a:pt x="82" y="6"/>
                    </a:cubicBezTo>
                    <a:cubicBezTo>
                      <a:pt x="82" y="6"/>
                      <a:pt x="82" y="6"/>
                      <a:pt x="82" y="6"/>
                    </a:cubicBezTo>
                    <a:cubicBezTo>
                      <a:pt x="82" y="6"/>
                      <a:pt x="82" y="6"/>
                      <a:pt x="82" y="6"/>
                    </a:cubicBezTo>
                    <a:cubicBezTo>
                      <a:pt x="82" y="7"/>
                      <a:pt x="82" y="7"/>
                      <a:pt x="82" y="7"/>
                    </a:cubicBezTo>
                    <a:cubicBezTo>
                      <a:pt x="82" y="7"/>
                      <a:pt x="82" y="7"/>
                      <a:pt x="82" y="7"/>
                    </a:cubicBezTo>
                    <a:cubicBezTo>
                      <a:pt x="82" y="7"/>
                      <a:pt x="82" y="7"/>
                      <a:pt x="82" y="7"/>
                    </a:cubicBezTo>
                    <a:cubicBezTo>
                      <a:pt x="82" y="7"/>
                      <a:pt x="82" y="7"/>
                      <a:pt x="82" y="7"/>
                    </a:cubicBezTo>
                    <a:cubicBezTo>
                      <a:pt x="82" y="7"/>
                      <a:pt x="82" y="7"/>
                      <a:pt x="82" y="7"/>
                    </a:cubicBezTo>
                    <a:cubicBezTo>
                      <a:pt x="82" y="8"/>
                      <a:pt x="82" y="8"/>
                      <a:pt x="82" y="8"/>
                    </a:cubicBezTo>
                    <a:cubicBezTo>
                      <a:pt x="82" y="8"/>
                      <a:pt x="82" y="8"/>
                      <a:pt x="82" y="8"/>
                    </a:cubicBezTo>
                    <a:cubicBezTo>
                      <a:pt x="82" y="8"/>
                      <a:pt x="82" y="9"/>
                      <a:pt x="82" y="9"/>
                    </a:cubicBezTo>
                    <a:cubicBezTo>
                      <a:pt x="82" y="9"/>
                      <a:pt x="82" y="9"/>
                      <a:pt x="82" y="9"/>
                    </a:cubicBezTo>
                    <a:cubicBezTo>
                      <a:pt x="83" y="9"/>
                      <a:pt x="83" y="10"/>
                      <a:pt x="83" y="10"/>
                    </a:cubicBezTo>
                    <a:cubicBezTo>
                      <a:pt x="83" y="10"/>
                      <a:pt x="83" y="10"/>
                      <a:pt x="83" y="10"/>
                    </a:cubicBezTo>
                    <a:cubicBezTo>
                      <a:pt x="83" y="10"/>
                      <a:pt x="83" y="10"/>
                      <a:pt x="83" y="10"/>
                    </a:cubicBezTo>
                    <a:cubicBezTo>
                      <a:pt x="83" y="10"/>
                      <a:pt x="83" y="10"/>
                      <a:pt x="83" y="10"/>
                    </a:cubicBezTo>
                    <a:cubicBezTo>
                      <a:pt x="83" y="10"/>
                      <a:pt x="83" y="10"/>
                      <a:pt x="83" y="10"/>
                    </a:cubicBezTo>
                    <a:cubicBezTo>
                      <a:pt x="83" y="11"/>
                      <a:pt x="83" y="11"/>
                      <a:pt x="83" y="11"/>
                    </a:cubicBezTo>
                    <a:cubicBezTo>
                      <a:pt x="83" y="10"/>
                      <a:pt x="83" y="10"/>
                      <a:pt x="83" y="10"/>
                    </a:cubicBezTo>
                    <a:cubicBezTo>
                      <a:pt x="81" y="10"/>
                      <a:pt x="81" y="10"/>
                      <a:pt x="81" y="10"/>
                    </a:cubicBezTo>
                    <a:cubicBezTo>
                      <a:pt x="81" y="10"/>
                      <a:pt x="81" y="10"/>
                      <a:pt x="81" y="10"/>
                    </a:cubicBezTo>
                    <a:cubicBezTo>
                      <a:pt x="81" y="10"/>
                      <a:pt x="81" y="10"/>
                      <a:pt x="81" y="10"/>
                    </a:cubicBezTo>
                    <a:cubicBezTo>
                      <a:pt x="81" y="10"/>
                      <a:pt x="81" y="11"/>
                      <a:pt x="81" y="11"/>
                    </a:cubicBezTo>
                    <a:cubicBezTo>
                      <a:pt x="81" y="11"/>
                      <a:pt x="81" y="11"/>
                      <a:pt x="81" y="11"/>
                    </a:cubicBezTo>
                    <a:cubicBezTo>
                      <a:pt x="81" y="11"/>
                      <a:pt x="81" y="11"/>
                      <a:pt x="81" y="11"/>
                    </a:cubicBezTo>
                    <a:cubicBezTo>
                      <a:pt x="80" y="11"/>
                      <a:pt x="80" y="11"/>
                      <a:pt x="80" y="11"/>
                    </a:cubicBezTo>
                    <a:cubicBezTo>
                      <a:pt x="80" y="11"/>
                      <a:pt x="80" y="11"/>
                      <a:pt x="80" y="11"/>
                    </a:cubicBezTo>
                    <a:cubicBezTo>
                      <a:pt x="80" y="11"/>
                      <a:pt x="80" y="11"/>
                      <a:pt x="80" y="11"/>
                    </a:cubicBezTo>
                    <a:cubicBezTo>
                      <a:pt x="79" y="11"/>
                      <a:pt x="79" y="11"/>
                      <a:pt x="79" y="11"/>
                    </a:cubicBezTo>
                    <a:cubicBezTo>
                      <a:pt x="79" y="11"/>
                      <a:pt x="79" y="11"/>
                      <a:pt x="79" y="11"/>
                    </a:cubicBezTo>
                    <a:cubicBezTo>
                      <a:pt x="79" y="11"/>
                      <a:pt x="79" y="11"/>
                      <a:pt x="79" y="11"/>
                    </a:cubicBezTo>
                    <a:cubicBezTo>
                      <a:pt x="79" y="11"/>
                      <a:pt x="79" y="11"/>
                      <a:pt x="79" y="11"/>
                    </a:cubicBezTo>
                    <a:cubicBezTo>
                      <a:pt x="78" y="11"/>
                      <a:pt x="78" y="11"/>
                      <a:pt x="78" y="12"/>
                    </a:cubicBezTo>
                    <a:cubicBezTo>
                      <a:pt x="77" y="12"/>
                      <a:pt x="77" y="12"/>
                      <a:pt x="77" y="13"/>
                    </a:cubicBezTo>
                    <a:cubicBezTo>
                      <a:pt x="77" y="13"/>
                      <a:pt x="77" y="13"/>
                      <a:pt x="77" y="13"/>
                    </a:cubicBezTo>
                    <a:cubicBezTo>
                      <a:pt x="77" y="13"/>
                      <a:pt x="77" y="13"/>
                      <a:pt x="77" y="13"/>
                    </a:cubicBezTo>
                    <a:cubicBezTo>
                      <a:pt x="77" y="13"/>
                      <a:pt x="76" y="13"/>
                      <a:pt x="76" y="14"/>
                    </a:cubicBezTo>
                    <a:cubicBezTo>
                      <a:pt x="76" y="14"/>
                      <a:pt x="76" y="14"/>
                      <a:pt x="76" y="14"/>
                    </a:cubicBezTo>
                    <a:cubicBezTo>
                      <a:pt x="76" y="14"/>
                      <a:pt x="76" y="14"/>
                      <a:pt x="76" y="14"/>
                    </a:cubicBezTo>
                    <a:cubicBezTo>
                      <a:pt x="77" y="15"/>
                      <a:pt x="77" y="16"/>
                      <a:pt x="78" y="16"/>
                    </a:cubicBezTo>
                    <a:cubicBezTo>
                      <a:pt x="78" y="16"/>
                      <a:pt x="78" y="17"/>
                      <a:pt x="79" y="17"/>
                    </a:cubicBezTo>
                    <a:cubicBezTo>
                      <a:pt x="79" y="18"/>
                      <a:pt x="80" y="19"/>
                      <a:pt x="80" y="20"/>
                    </a:cubicBezTo>
                    <a:cubicBezTo>
                      <a:pt x="80" y="20"/>
                      <a:pt x="80" y="20"/>
                      <a:pt x="80" y="20"/>
                    </a:cubicBezTo>
                    <a:cubicBezTo>
                      <a:pt x="81" y="20"/>
                      <a:pt x="81" y="20"/>
                      <a:pt x="81" y="20"/>
                    </a:cubicBezTo>
                    <a:cubicBezTo>
                      <a:pt x="81" y="20"/>
                      <a:pt x="81" y="20"/>
                      <a:pt x="81" y="19"/>
                    </a:cubicBezTo>
                    <a:cubicBezTo>
                      <a:pt x="81" y="19"/>
                      <a:pt x="81" y="19"/>
                      <a:pt x="81" y="19"/>
                    </a:cubicBezTo>
                    <a:cubicBezTo>
                      <a:pt x="81" y="19"/>
                      <a:pt x="81" y="19"/>
                      <a:pt x="81" y="19"/>
                    </a:cubicBezTo>
                    <a:cubicBezTo>
                      <a:pt x="81" y="19"/>
                      <a:pt x="81" y="19"/>
                      <a:pt x="81" y="19"/>
                    </a:cubicBezTo>
                    <a:cubicBezTo>
                      <a:pt x="83" y="19"/>
                      <a:pt x="83" y="19"/>
                      <a:pt x="83" y="19"/>
                    </a:cubicBezTo>
                    <a:cubicBezTo>
                      <a:pt x="83" y="19"/>
                      <a:pt x="83" y="19"/>
                      <a:pt x="83" y="19"/>
                    </a:cubicBezTo>
                    <a:cubicBezTo>
                      <a:pt x="83" y="19"/>
                      <a:pt x="83" y="19"/>
                      <a:pt x="83" y="19"/>
                    </a:cubicBezTo>
                    <a:cubicBezTo>
                      <a:pt x="83" y="19"/>
                      <a:pt x="83" y="19"/>
                      <a:pt x="83" y="18"/>
                    </a:cubicBezTo>
                    <a:cubicBezTo>
                      <a:pt x="83" y="18"/>
                      <a:pt x="84" y="18"/>
                      <a:pt x="84" y="18"/>
                    </a:cubicBezTo>
                    <a:cubicBezTo>
                      <a:pt x="84" y="18"/>
                      <a:pt x="84" y="18"/>
                      <a:pt x="84" y="18"/>
                    </a:cubicBezTo>
                    <a:cubicBezTo>
                      <a:pt x="84" y="18"/>
                      <a:pt x="84" y="18"/>
                      <a:pt x="84" y="19"/>
                    </a:cubicBezTo>
                    <a:cubicBezTo>
                      <a:pt x="84" y="19"/>
                      <a:pt x="84" y="19"/>
                      <a:pt x="84" y="19"/>
                    </a:cubicBezTo>
                    <a:cubicBezTo>
                      <a:pt x="84" y="19"/>
                      <a:pt x="85" y="19"/>
                      <a:pt x="85" y="19"/>
                    </a:cubicBezTo>
                    <a:cubicBezTo>
                      <a:pt x="85" y="19"/>
                      <a:pt x="85" y="19"/>
                      <a:pt x="85" y="19"/>
                    </a:cubicBezTo>
                    <a:cubicBezTo>
                      <a:pt x="85" y="19"/>
                      <a:pt x="85" y="19"/>
                      <a:pt x="85" y="19"/>
                    </a:cubicBezTo>
                    <a:cubicBezTo>
                      <a:pt x="85" y="19"/>
                      <a:pt x="85" y="19"/>
                      <a:pt x="85" y="19"/>
                    </a:cubicBezTo>
                    <a:cubicBezTo>
                      <a:pt x="85" y="19"/>
                      <a:pt x="86" y="19"/>
                      <a:pt x="86" y="19"/>
                    </a:cubicBezTo>
                    <a:cubicBezTo>
                      <a:pt x="86" y="19"/>
                      <a:pt x="86" y="19"/>
                      <a:pt x="86" y="20"/>
                    </a:cubicBezTo>
                    <a:cubicBezTo>
                      <a:pt x="86" y="20"/>
                      <a:pt x="86" y="20"/>
                      <a:pt x="86" y="20"/>
                    </a:cubicBezTo>
                    <a:cubicBezTo>
                      <a:pt x="86" y="20"/>
                      <a:pt x="86" y="20"/>
                      <a:pt x="86" y="20"/>
                    </a:cubicBezTo>
                    <a:cubicBezTo>
                      <a:pt x="87" y="20"/>
                      <a:pt x="87" y="20"/>
                      <a:pt x="87" y="20"/>
                    </a:cubicBezTo>
                    <a:cubicBezTo>
                      <a:pt x="87" y="20"/>
                      <a:pt x="87" y="20"/>
                      <a:pt x="87" y="20"/>
                    </a:cubicBezTo>
                    <a:cubicBezTo>
                      <a:pt x="87" y="20"/>
                      <a:pt x="87" y="20"/>
                      <a:pt x="87" y="20"/>
                    </a:cubicBezTo>
                    <a:cubicBezTo>
                      <a:pt x="87" y="20"/>
                      <a:pt x="87" y="20"/>
                      <a:pt x="87" y="20"/>
                    </a:cubicBezTo>
                    <a:cubicBezTo>
                      <a:pt x="88" y="20"/>
                      <a:pt x="88" y="20"/>
                      <a:pt x="88" y="21"/>
                    </a:cubicBezTo>
                    <a:cubicBezTo>
                      <a:pt x="88" y="21"/>
                      <a:pt x="88" y="21"/>
                      <a:pt x="88" y="21"/>
                    </a:cubicBezTo>
                    <a:cubicBezTo>
                      <a:pt x="88" y="23"/>
                      <a:pt x="88" y="23"/>
                      <a:pt x="88" y="23"/>
                    </a:cubicBezTo>
                    <a:cubicBezTo>
                      <a:pt x="89" y="23"/>
                      <a:pt x="89" y="23"/>
                      <a:pt x="89" y="23"/>
                    </a:cubicBezTo>
                    <a:cubicBezTo>
                      <a:pt x="89" y="23"/>
                      <a:pt x="89" y="23"/>
                      <a:pt x="89" y="23"/>
                    </a:cubicBezTo>
                    <a:cubicBezTo>
                      <a:pt x="89" y="23"/>
                      <a:pt x="89" y="23"/>
                      <a:pt x="89" y="23"/>
                    </a:cubicBezTo>
                    <a:cubicBezTo>
                      <a:pt x="89" y="23"/>
                      <a:pt x="89" y="23"/>
                      <a:pt x="89" y="23"/>
                    </a:cubicBezTo>
                    <a:cubicBezTo>
                      <a:pt x="89" y="24"/>
                      <a:pt x="89" y="24"/>
                      <a:pt x="89" y="24"/>
                    </a:cubicBezTo>
                    <a:cubicBezTo>
                      <a:pt x="90" y="24"/>
                      <a:pt x="90" y="24"/>
                      <a:pt x="90" y="24"/>
                    </a:cubicBezTo>
                    <a:cubicBezTo>
                      <a:pt x="90" y="23"/>
                      <a:pt x="90" y="23"/>
                      <a:pt x="90" y="23"/>
                    </a:cubicBezTo>
                    <a:cubicBezTo>
                      <a:pt x="90" y="23"/>
                      <a:pt x="90" y="23"/>
                      <a:pt x="90" y="23"/>
                    </a:cubicBezTo>
                    <a:cubicBezTo>
                      <a:pt x="90" y="23"/>
                      <a:pt x="90" y="23"/>
                      <a:pt x="90" y="23"/>
                    </a:cubicBezTo>
                    <a:cubicBezTo>
                      <a:pt x="90" y="23"/>
                      <a:pt x="91" y="22"/>
                      <a:pt x="91" y="22"/>
                    </a:cubicBezTo>
                    <a:cubicBezTo>
                      <a:pt x="91" y="22"/>
                      <a:pt x="91" y="22"/>
                      <a:pt x="91" y="22"/>
                    </a:cubicBezTo>
                    <a:cubicBezTo>
                      <a:pt x="91" y="20"/>
                      <a:pt x="91" y="20"/>
                      <a:pt x="91" y="20"/>
                    </a:cubicBezTo>
                    <a:cubicBezTo>
                      <a:pt x="91" y="20"/>
                      <a:pt x="90" y="20"/>
                      <a:pt x="90" y="20"/>
                    </a:cubicBezTo>
                    <a:cubicBezTo>
                      <a:pt x="90" y="20"/>
                      <a:pt x="90" y="20"/>
                      <a:pt x="90" y="20"/>
                    </a:cubicBezTo>
                    <a:cubicBezTo>
                      <a:pt x="90" y="19"/>
                      <a:pt x="90" y="19"/>
                      <a:pt x="89" y="19"/>
                    </a:cubicBezTo>
                    <a:cubicBezTo>
                      <a:pt x="89" y="19"/>
                      <a:pt x="89" y="19"/>
                      <a:pt x="89" y="19"/>
                    </a:cubicBezTo>
                    <a:cubicBezTo>
                      <a:pt x="89" y="19"/>
                      <a:pt x="90" y="19"/>
                      <a:pt x="90" y="19"/>
                    </a:cubicBezTo>
                    <a:cubicBezTo>
                      <a:pt x="90" y="19"/>
                      <a:pt x="90" y="19"/>
                      <a:pt x="90" y="19"/>
                    </a:cubicBezTo>
                    <a:cubicBezTo>
                      <a:pt x="90" y="19"/>
                      <a:pt x="90" y="19"/>
                      <a:pt x="90" y="19"/>
                    </a:cubicBezTo>
                    <a:cubicBezTo>
                      <a:pt x="90" y="19"/>
                      <a:pt x="90" y="19"/>
                      <a:pt x="90" y="19"/>
                    </a:cubicBezTo>
                    <a:cubicBezTo>
                      <a:pt x="90" y="19"/>
                      <a:pt x="90" y="19"/>
                      <a:pt x="90" y="19"/>
                    </a:cubicBezTo>
                    <a:cubicBezTo>
                      <a:pt x="90" y="19"/>
                      <a:pt x="90" y="19"/>
                      <a:pt x="90" y="19"/>
                    </a:cubicBezTo>
                    <a:cubicBezTo>
                      <a:pt x="90" y="19"/>
                      <a:pt x="90" y="19"/>
                      <a:pt x="91" y="19"/>
                    </a:cubicBezTo>
                    <a:cubicBezTo>
                      <a:pt x="91" y="19"/>
                      <a:pt x="91" y="19"/>
                      <a:pt x="91" y="19"/>
                    </a:cubicBezTo>
                    <a:cubicBezTo>
                      <a:pt x="91" y="19"/>
                      <a:pt x="91" y="19"/>
                      <a:pt x="91" y="19"/>
                    </a:cubicBezTo>
                    <a:cubicBezTo>
                      <a:pt x="91" y="19"/>
                      <a:pt x="91" y="19"/>
                      <a:pt x="91" y="19"/>
                    </a:cubicBezTo>
                    <a:cubicBezTo>
                      <a:pt x="91" y="20"/>
                      <a:pt x="91" y="20"/>
                      <a:pt x="91" y="20"/>
                    </a:cubicBezTo>
                    <a:cubicBezTo>
                      <a:pt x="91" y="20"/>
                      <a:pt x="91" y="20"/>
                      <a:pt x="91" y="20"/>
                    </a:cubicBezTo>
                    <a:cubicBezTo>
                      <a:pt x="91" y="21"/>
                      <a:pt x="92" y="21"/>
                      <a:pt x="92" y="21"/>
                    </a:cubicBezTo>
                    <a:cubicBezTo>
                      <a:pt x="92" y="21"/>
                      <a:pt x="92" y="21"/>
                      <a:pt x="92" y="21"/>
                    </a:cubicBezTo>
                    <a:cubicBezTo>
                      <a:pt x="92" y="21"/>
                      <a:pt x="92" y="21"/>
                      <a:pt x="92" y="21"/>
                    </a:cubicBezTo>
                    <a:cubicBezTo>
                      <a:pt x="92" y="21"/>
                      <a:pt x="92" y="21"/>
                      <a:pt x="92" y="21"/>
                    </a:cubicBezTo>
                    <a:cubicBezTo>
                      <a:pt x="92" y="21"/>
                      <a:pt x="92" y="21"/>
                      <a:pt x="92" y="21"/>
                    </a:cubicBezTo>
                    <a:cubicBezTo>
                      <a:pt x="92" y="21"/>
                      <a:pt x="92" y="22"/>
                      <a:pt x="93" y="22"/>
                    </a:cubicBezTo>
                    <a:cubicBezTo>
                      <a:pt x="93" y="22"/>
                      <a:pt x="93" y="22"/>
                      <a:pt x="93" y="22"/>
                    </a:cubicBezTo>
                    <a:cubicBezTo>
                      <a:pt x="93" y="22"/>
                      <a:pt x="93" y="22"/>
                      <a:pt x="93" y="22"/>
                    </a:cubicBezTo>
                    <a:cubicBezTo>
                      <a:pt x="93" y="22"/>
                      <a:pt x="93" y="22"/>
                      <a:pt x="93" y="22"/>
                    </a:cubicBezTo>
                    <a:cubicBezTo>
                      <a:pt x="93" y="22"/>
                      <a:pt x="94" y="22"/>
                      <a:pt x="94" y="22"/>
                    </a:cubicBezTo>
                    <a:cubicBezTo>
                      <a:pt x="94" y="21"/>
                      <a:pt x="94" y="21"/>
                      <a:pt x="94" y="21"/>
                    </a:cubicBezTo>
                    <a:cubicBezTo>
                      <a:pt x="94" y="21"/>
                      <a:pt x="94" y="21"/>
                      <a:pt x="94" y="21"/>
                    </a:cubicBezTo>
                    <a:cubicBezTo>
                      <a:pt x="94" y="21"/>
                      <a:pt x="94" y="20"/>
                      <a:pt x="94" y="20"/>
                    </a:cubicBezTo>
                    <a:cubicBezTo>
                      <a:pt x="94" y="19"/>
                      <a:pt x="94" y="18"/>
                      <a:pt x="93" y="18"/>
                    </a:cubicBezTo>
                    <a:cubicBezTo>
                      <a:pt x="93" y="17"/>
                      <a:pt x="93" y="17"/>
                      <a:pt x="93" y="17"/>
                    </a:cubicBezTo>
                    <a:cubicBezTo>
                      <a:pt x="93" y="17"/>
                      <a:pt x="93" y="17"/>
                      <a:pt x="93" y="17"/>
                    </a:cubicBezTo>
                    <a:cubicBezTo>
                      <a:pt x="93" y="17"/>
                      <a:pt x="93" y="17"/>
                      <a:pt x="93" y="17"/>
                    </a:cubicBezTo>
                    <a:cubicBezTo>
                      <a:pt x="93" y="17"/>
                      <a:pt x="93" y="17"/>
                      <a:pt x="93" y="16"/>
                    </a:cubicBezTo>
                    <a:cubicBezTo>
                      <a:pt x="93" y="16"/>
                      <a:pt x="93" y="16"/>
                      <a:pt x="93" y="16"/>
                    </a:cubicBezTo>
                    <a:cubicBezTo>
                      <a:pt x="93" y="16"/>
                      <a:pt x="93" y="16"/>
                      <a:pt x="93" y="16"/>
                    </a:cubicBezTo>
                    <a:cubicBezTo>
                      <a:pt x="94" y="16"/>
                      <a:pt x="94" y="16"/>
                      <a:pt x="94" y="17"/>
                    </a:cubicBezTo>
                    <a:cubicBezTo>
                      <a:pt x="95" y="17"/>
                      <a:pt x="95" y="17"/>
                      <a:pt x="95" y="17"/>
                    </a:cubicBezTo>
                    <a:cubicBezTo>
                      <a:pt x="95" y="17"/>
                      <a:pt x="95" y="17"/>
                      <a:pt x="95" y="17"/>
                    </a:cubicBezTo>
                    <a:cubicBezTo>
                      <a:pt x="95" y="17"/>
                      <a:pt x="95" y="17"/>
                      <a:pt x="96" y="17"/>
                    </a:cubicBezTo>
                    <a:cubicBezTo>
                      <a:pt x="96" y="17"/>
                      <a:pt x="96" y="17"/>
                      <a:pt x="96" y="17"/>
                    </a:cubicBezTo>
                    <a:cubicBezTo>
                      <a:pt x="96" y="17"/>
                      <a:pt x="96" y="18"/>
                      <a:pt x="96" y="18"/>
                    </a:cubicBezTo>
                    <a:cubicBezTo>
                      <a:pt x="96" y="18"/>
                      <a:pt x="96" y="18"/>
                      <a:pt x="96" y="18"/>
                    </a:cubicBezTo>
                    <a:cubicBezTo>
                      <a:pt x="97" y="18"/>
                      <a:pt x="97" y="18"/>
                      <a:pt x="97" y="19"/>
                    </a:cubicBezTo>
                    <a:cubicBezTo>
                      <a:pt x="97" y="19"/>
                      <a:pt x="97" y="19"/>
                      <a:pt x="97" y="19"/>
                    </a:cubicBezTo>
                    <a:cubicBezTo>
                      <a:pt x="97" y="19"/>
                      <a:pt x="97" y="19"/>
                      <a:pt x="97" y="19"/>
                    </a:cubicBezTo>
                    <a:cubicBezTo>
                      <a:pt x="96" y="19"/>
                      <a:pt x="96" y="19"/>
                      <a:pt x="96" y="19"/>
                    </a:cubicBezTo>
                    <a:cubicBezTo>
                      <a:pt x="96" y="19"/>
                      <a:pt x="96" y="19"/>
                      <a:pt x="96" y="20"/>
                    </a:cubicBezTo>
                    <a:cubicBezTo>
                      <a:pt x="96" y="20"/>
                      <a:pt x="96" y="20"/>
                      <a:pt x="96" y="20"/>
                    </a:cubicBezTo>
                    <a:cubicBezTo>
                      <a:pt x="96" y="20"/>
                      <a:pt x="96" y="20"/>
                      <a:pt x="96" y="20"/>
                    </a:cubicBezTo>
                    <a:cubicBezTo>
                      <a:pt x="96" y="20"/>
                      <a:pt x="96" y="20"/>
                      <a:pt x="96" y="20"/>
                    </a:cubicBezTo>
                    <a:cubicBezTo>
                      <a:pt x="95" y="20"/>
                      <a:pt x="95" y="20"/>
                      <a:pt x="95" y="20"/>
                    </a:cubicBezTo>
                    <a:cubicBezTo>
                      <a:pt x="95" y="20"/>
                      <a:pt x="95" y="20"/>
                      <a:pt x="95" y="20"/>
                    </a:cubicBezTo>
                    <a:cubicBezTo>
                      <a:pt x="95" y="21"/>
                      <a:pt x="95" y="21"/>
                      <a:pt x="96" y="21"/>
                    </a:cubicBezTo>
                    <a:cubicBezTo>
                      <a:pt x="96" y="22"/>
                      <a:pt x="96" y="22"/>
                      <a:pt x="96" y="22"/>
                    </a:cubicBezTo>
                    <a:cubicBezTo>
                      <a:pt x="96" y="22"/>
                      <a:pt x="96" y="22"/>
                      <a:pt x="96" y="22"/>
                    </a:cubicBezTo>
                    <a:cubicBezTo>
                      <a:pt x="96" y="22"/>
                      <a:pt x="96" y="22"/>
                      <a:pt x="96" y="22"/>
                    </a:cubicBezTo>
                    <a:cubicBezTo>
                      <a:pt x="96" y="22"/>
                      <a:pt x="96" y="22"/>
                      <a:pt x="96" y="22"/>
                    </a:cubicBezTo>
                    <a:cubicBezTo>
                      <a:pt x="96" y="22"/>
                      <a:pt x="96" y="23"/>
                      <a:pt x="97" y="23"/>
                    </a:cubicBezTo>
                    <a:cubicBezTo>
                      <a:pt x="97" y="23"/>
                      <a:pt x="97" y="23"/>
                      <a:pt x="97" y="23"/>
                    </a:cubicBezTo>
                    <a:cubicBezTo>
                      <a:pt x="97" y="23"/>
                      <a:pt x="97" y="23"/>
                      <a:pt x="97" y="23"/>
                    </a:cubicBezTo>
                    <a:cubicBezTo>
                      <a:pt x="97" y="23"/>
                      <a:pt x="97" y="23"/>
                      <a:pt x="97" y="23"/>
                    </a:cubicBezTo>
                    <a:cubicBezTo>
                      <a:pt x="97" y="23"/>
                      <a:pt x="97" y="23"/>
                      <a:pt x="97" y="23"/>
                    </a:cubicBezTo>
                    <a:cubicBezTo>
                      <a:pt x="98" y="24"/>
                      <a:pt x="98" y="24"/>
                      <a:pt x="98" y="24"/>
                    </a:cubicBezTo>
                    <a:cubicBezTo>
                      <a:pt x="98" y="24"/>
                      <a:pt x="98" y="24"/>
                      <a:pt x="98" y="24"/>
                    </a:cubicBezTo>
                    <a:cubicBezTo>
                      <a:pt x="98" y="24"/>
                      <a:pt x="99" y="24"/>
                      <a:pt x="99" y="24"/>
                    </a:cubicBezTo>
                    <a:cubicBezTo>
                      <a:pt x="99" y="24"/>
                      <a:pt x="99" y="24"/>
                      <a:pt x="99" y="24"/>
                    </a:cubicBezTo>
                    <a:cubicBezTo>
                      <a:pt x="99" y="24"/>
                      <a:pt x="99" y="24"/>
                      <a:pt x="99" y="24"/>
                    </a:cubicBezTo>
                    <a:cubicBezTo>
                      <a:pt x="99" y="24"/>
                      <a:pt x="99" y="24"/>
                      <a:pt x="99" y="24"/>
                    </a:cubicBezTo>
                    <a:cubicBezTo>
                      <a:pt x="99" y="24"/>
                      <a:pt x="99" y="23"/>
                      <a:pt x="100" y="23"/>
                    </a:cubicBezTo>
                    <a:cubicBezTo>
                      <a:pt x="100" y="23"/>
                      <a:pt x="100" y="23"/>
                      <a:pt x="100" y="23"/>
                    </a:cubicBezTo>
                    <a:cubicBezTo>
                      <a:pt x="100" y="24"/>
                      <a:pt x="100" y="24"/>
                      <a:pt x="100" y="24"/>
                    </a:cubicBezTo>
                    <a:cubicBezTo>
                      <a:pt x="100" y="24"/>
                      <a:pt x="100" y="24"/>
                      <a:pt x="100" y="24"/>
                    </a:cubicBezTo>
                    <a:cubicBezTo>
                      <a:pt x="100" y="24"/>
                      <a:pt x="100" y="24"/>
                      <a:pt x="100" y="24"/>
                    </a:cubicBezTo>
                    <a:cubicBezTo>
                      <a:pt x="100" y="24"/>
                      <a:pt x="100" y="24"/>
                      <a:pt x="100" y="24"/>
                    </a:cubicBezTo>
                    <a:cubicBezTo>
                      <a:pt x="100" y="24"/>
                      <a:pt x="100" y="24"/>
                      <a:pt x="100" y="24"/>
                    </a:cubicBezTo>
                    <a:cubicBezTo>
                      <a:pt x="100" y="24"/>
                      <a:pt x="100" y="24"/>
                      <a:pt x="100" y="24"/>
                    </a:cubicBezTo>
                    <a:cubicBezTo>
                      <a:pt x="100" y="24"/>
                      <a:pt x="100" y="24"/>
                      <a:pt x="100" y="24"/>
                    </a:cubicBezTo>
                    <a:cubicBezTo>
                      <a:pt x="100" y="24"/>
                      <a:pt x="100" y="24"/>
                      <a:pt x="100" y="24"/>
                    </a:cubicBezTo>
                    <a:cubicBezTo>
                      <a:pt x="100" y="24"/>
                      <a:pt x="100" y="24"/>
                      <a:pt x="100" y="24"/>
                    </a:cubicBezTo>
                    <a:cubicBezTo>
                      <a:pt x="100" y="25"/>
                      <a:pt x="100" y="25"/>
                      <a:pt x="100" y="25"/>
                    </a:cubicBezTo>
                    <a:cubicBezTo>
                      <a:pt x="100" y="25"/>
                      <a:pt x="100" y="25"/>
                      <a:pt x="100" y="25"/>
                    </a:cubicBezTo>
                    <a:cubicBezTo>
                      <a:pt x="100" y="25"/>
                      <a:pt x="100" y="26"/>
                      <a:pt x="101" y="26"/>
                    </a:cubicBezTo>
                    <a:cubicBezTo>
                      <a:pt x="101" y="26"/>
                      <a:pt x="101" y="26"/>
                      <a:pt x="101" y="26"/>
                    </a:cubicBezTo>
                    <a:cubicBezTo>
                      <a:pt x="101" y="26"/>
                      <a:pt x="101" y="26"/>
                      <a:pt x="101" y="26"/>
                    </a:cubicBezTo>
                    <a:cubicBezTo>
                      <a:pt x="101" y="26"/>
                      <a:pt x="101" y="26"/>
                      <a:pt x="101" y="26"/>
                    </a:cubicBezTo>
                    <a:cubicBezTo>
                      <a:pt x="101" y="27"/>
                      <a:pt x="101" y="27"/>
                      <a:pt x="101" y="27"/>
                    </a:cubicBezTo>
                    <a:cubicBezTo>
                      <a:pt x="101" y="27"/>
                      <a:pt x="101" y="27"/>
                      <a:pt x="101" y="27"/>
                    </a:cubicBezTo>
                    <a:cubicBezTo>
                      <a:pt x="101" y="27"/>
                      <a:pt x="101" y="27"/>
                      <a:pt x="101" y="27"/>
                    </a:cubicBezTo>
                    <a:cubicBezTo>
                      <a:pt x="101" y="27"/>
                      <a:pt x="101" y="27"/>
                      <a:pt x="101" y="27"/>
                    </a:cubicBezTo>
                    <a:cubicBezTo>
                      <a:pt x="101" y="27"/>
                      <a:pt x="101" y="27"/>
                      <a:pt x="101" y="27"/>
                    </a:cubicBezTo>
                    <a:cubicBezTo>
                      <a:pt x="101" y="27"/>
                      <a:pt x="101" y="28"/>
                      <a:pt x="101" y="28"/>
                    </a:cubicBezTo>
                    <a:cubicBezTo>
                      <a:pt x="101" y="28"/>
                      <a:pt x="101" y="27"/>
                      <a:pt x="101" y="27"/>
                    </a:cubicBezTo>
                    <a:cubicBezTo>
                      <a:pt x="100" y="27"/>
                      <a:pt x="100" y="27"/>
                      <a:pt x="100" y="27"/>
                    </a:cubicBezTo>
                    <a:cubicBezTo>
                      <a:pt x="100" y="28"/>
                      <a:pt x="100" y="28"/>
                      <a:pt x="100" y="28"/>
                    </a:cubicBezTo>
                    <a:cubicBezTo>
                      <a:pt x="100" y="28"/>
                      <a:pt x="100" y="28"/>
                      <a:pt x="100" y="28"/>
                    </a:cubicBezTo>
                    <a:cubicBezTo>
                      <a:pt x="100" y="28"/>
                      <a:pt x="100" y="28"/>
                      <a:pt x="100" y="28"/>
                    </a:cubicBezTo>
                    <a:cubicBezTo>
                      <a:pt x="100" y="28"/>
                      <a:pt x="99" y="28"/>
                      <a:pt x="99" y="28"/>
                    </a:cubicBezTo>
                    <a:cubicBezTo>
                      <a:pt x="99" y="27"/>
                      <a:pt x="99" y="27"/>
                      <a:pt x="99" y="27"/>
                    </a:cubicBezTo>
                    <a:cubicBezTo>
                      <a:pt x="99" y="27"/>
                      <a:pt x="99" y="27"/>
                      <a:pt x="98" y="27"/>
                    </a:cubicBezTo>
                    <a:cubicBezTo>
                      <a:pt x="98" y="27"/>
                      <a:pt x="98" y="27"/>
                      <a:pt x="98" y="27"/>
                    </a:cubicBezTo>
                    <a:cubicBezTo>
                      <a:pt x="98" y="27"/>
                      <a:pt x="98" y="27"/>
                      <a:pt x="98" y="27"/>
                    </a:cubicBezTo>
                    <a:cubicBezTo>
                      <a:pt x="98" y="27"/>
                      <a:pt x="98" y="27"/>
                      <a:pt x="98" y="27"/>
                    </a:cubicBezTo>
                    <a:cubicBezTo>
                      <a:pt x="98" y="27"/>
                      <a:pt x="98" y="27"/>
                      <a:pt x="98" y="27"/>
                    </a:cubicBezTo>
                    <a:cubicBezTo>
                      <a:pt x="98" y="27"/>
                      <a:pt x="98" y="27"/>
                      <a:pt x="98" y="27"/>
                    </a:cubicBezTo>
                    <a:cubicBezTo>
                      <a:pt x="97" y="27"/>
                      <a:pt x="97" y="27"/>
                      <a:pt x="97" y="27"/>
                    </a:cubicBezTo>
                    <a:cubicBezTo>
                      <a:pt x="97" y="27"/>
                      <a:pt x="97" y="27"/>
                      <a:pt x="97" y="26"/>
                    </a:cubicBezTo>
                    <a:cubicBezTo>
                      <a:pt x="96" y="26"/>
                      <a:pt x="96" y="26"/>
                      <a:pt x="96" y="26"/>
                    </a:cubicBezTo>
                    <a:cubicBezTo>
                      <a:pt x="96" y="27"/>
                      <a:pt x="96" y="27"/>
                      <a:pt x="96" y="27"/>
                    </a:cubicBezTo>
                    <a:cubicBezTo>
                      <a:pt x="96" y="27"/>
                      <a:pt x="96" y="28"/>
                      <a:pt x="96" y="28"/>
                    </a:cubicBezTo>
                    <a:cubicBezTo>
                      <a:pt x="96" y="28"/>
                      <a:pt x="96" y="28"/>
                      <a:pt x="96" y="28"/>
                    </a:cubicBezTo>
                    <a:cubicBezTo>
                      <a:pt x="96" y="28"/>
                      <a:pt x="96" y="28"/>
                      <a:pt x="95" y="28"/>
                    </a:cubicBezTo>
                    <a:cubicBezTo>
                      <a:pt x="95" y="28"/>
                      <a:pt x="95" y="28"/>
                      <a:pt x="95" y="28"/>
                    </a:cubicBezTo>
                    <a:cubicBezTo>
                      <a:pt x="95" y="28"/>
                      <a:pt x="95" y="28"/>
                      <a:pt x="95" y="28"/>
                    </a:cubicBezTo>
                    <a:cubicBezTo>
                      <a:pt x="95" y="28"/>
                      <a:pt x="95" y="28"/>
                      <a:pt x="95" y="28"/>
                    </a:cubicBezTo>
                    <a:cubicBezTo>
                      <a:pt x="95" y="27"/>
                      <a:pt x="95" y="27"/>
                      <a:pt x="95" y="27"/>
                    </a:cubicBezTo>
                    <a:cubicBezTo>
                      <a:pt x="94" y="27"/>
                      <a:pt x="94" y="27"/>
                      <a:pt x="94" y="27"/>
                    </a:cubicBezTo>
                    <a:cubicBezTo>
                      <a:pt x="94" y="27"/>
                      <a:pt x="94" y="27"/>
                      <a:pt x="94" y="27"/>
                    </a:cubicBezTo>
                    <a:cubicBezTo>
                      <a:pt x="94" y="27"/>
                      <a:pt x="94" y="27"/>
                      <a:pt x="94" y="27"/>
                    </a:cubicBezTo>
                    <a:cubicBezTo>
                      <a:pt x="94" y="27"/>
                      <a:pt x="94" y="27"/>
                      <a:pt x="94" y="27"/>
                    </a:cubicBezTo>
                    <a:cubicBezTo>
                      <a:pt x="94" y="27"/>
                      <a:pt x="94" y="27"/>
                      <a:pt x="94" y="27"/>
                    </a:cubicBezTo>
                    <a:cubicBezTo>
                      <a:pt x="94" y="27"/>
                      <a:pt x="94" y="27"/>
                      <a:pt x="94" y="27"/>
                    </a:cubicBezTo>
                    <a:cubicBezTo>
                      <a:pt x="93" y="27"/>
                      <a:pt x="93" y="27"/>
                      <a:pt x="93" y="27"/>
                    </a:cubicBezTo>
                    <a:cubicBezTo>
                      <a:pt x="93" y="27"/>
                      <a:pt x="93" y="27"/>
                      <a:pt x="93" y="27"/>
                    </a:cubicBezTo>
                    <a:cubicBezTo>
                      <a:pt x="93" y="27"/>
                      <a:pt x="93" y="27"/>
                      <a:pt x="93" y="27"/>
                    </a:cubicBezTo>
                    <a:cubicBezTo>
                      <a:pt x="93" y="27"/>
                      <a:pt x="93" y="27"/>
                      <a:pt x="93" y="27"/>
                    </a:cubicBezTo>
                    <a:cubicBezTo>
                      <a:pt x="93" y="26"/>
                      <a:pt x="93" y="26"/>
                      <a:pt x="93" y="26"/>
                    </a:cubicBezTo>
                    <a:cubicBezTo>
                      <a:pt x="93" y="26"/>
                      <a:pt x="93" y="26"/>
                      <a:pt x="93" y="26"/>
                    </a:cubicBezTo>
                    <a:cubicBezTo>
                      <a:pt x="93" y="26"/>
                      <a:pt x="93" y="26"/>
                      <a:pt x="93" y="26"/>
                    </a:cubicBezTo>
                    <a:cubicBezTo>
                      <a:pt x="92" y="26"/>
                      <a:pt x="92" y="26"/>
                      <a:pt x="92" y="26"/>
                    </a:cubicBezTo>
                    <a:cubicBezTo>
                      <a:pt x="92" y="26"/>
                      <a:pt x="92" y="26"/>
                      <a:pt x="92" y="26"/>
                    </a:cubicBezTo>
                    <a:cubicBezTo>
                      <a:pt x="92" y="26"/>
                      <a:pt x="92" y="26"/>
                      <a:pt x="92" y="26"/>
                    </a:cubicBezTo>
                    <a:cubicBezTo>
                      <a:pt x="92" y="26"/>
                      <a:pt x="92" y="26"/>
                      <a:pt x="92" y="26"/>
                    </a:cubicBezTo>
                    <a:cubicBezTo>
                      <a:pt x="91" y="26"/>
                      <a:pt x="91" y="26"/>
                      <a:pt x="91" y="26"/>
                    </a:cubicBezTo>
                    <a:cubicBezTo>
                      <a:pt x="91" y="26"/>
                      <a:pt x="91" y="26"/>
                      <a:pt x="91" y="26"/>
                    </a:cubicBezTo>
                    <a:cubicBezTo>
                      <a:pt x="91" y="26"/>
                      <a:pt x="91" y="26"/>
                      <a:pt x="91" y="26"/>
                    </a:cubicBezTo>
                    <a:cubicBezTo>
                      <a:pt x="90" y="26"/>
                      <a:pt x="90" y="26"/>
                      <a:pt x="90" y="26"/>
                    </a:cubicBezTo>
                    <a:cubicBezTo>
                      <a:pt x="90" y="26"/>
                      <a:pt x="90" y="26"/>
                      <a:pt x="90" y="26"/>
                    </a:cubicBezTo>
                    <a:cubicBezTo>
                      <a:pt x="90" y="26"/>
                      <a:pt x="90" y="26"/>
                      <a:pt x="90" y="26"/>
                    </a:cubicBezTo>
                    <a:cubicBezTo>
                      <a:pt x="90" y="26"/>
                      <a:pt x="90" y="26"/>
                      <a:pt x="90" y="25"/>
                    </a:cubicBezTo>
                    <a:cubicBezTo>
                      <a:pt x="90" y="25"/>
                      <a:pt x="90" y="25"/>
                      <a:pt x="90" y="25"/>
                    </a:cubicBezTo>
                    <a:cubicBezTo>
                      <a:pt x="89" y="25"/>
                      <a:pt x="89" y="25"/>
                      <a:pt x="89" y="25"/>
                    </a:cubicBezTo>
                    <a:cubicBezTo>
                      <a:pt x="89" y="25"/>
                      <a:pt x="89" y="25"/>
                      <a:pt x="89" y="25"/>
                    </a:cubicBezTo>
                    <a:cubicBezTo>
                      <a:pt x="89" y="25"/>
                      <a:pt x="89" y="25"/>
                      <a:pt x="89" y="25"/>
                    </a:cubicBezTo>
                    <a:cubicBezTo>
                      <a:pt x="89" y="25"/>
                      <a:pt x="89" y="25"/>
                      <a:pt x="89" y="25"/>
                    </a:cubicBezTo>
                    <a:cubicBezTo>
                      <a:pt x="89" y="24"/>
                      <a:pt x="89" y="24"/>
                      <a:pt x="89" y="24"/>
                    </a:cubicBezTo>
                    <a:cubicBezTo>
                      <a:pt x="89" y="24"/>
                      <a:pt x="89" y="24"/>
                      <a:pt x="89" y="24"/>
                    </a:cubicBezTo>
                    <a:cubicBezTo>
                      <a:pt x="89" y="24"/>
                      <a:pt x="89" y="24"/>
                      <a:pt x="89" y="24"/>
                    </a:cubicBezTo>
                    <a:cubicBezTo>
                      <a:pt x="89" y="24"/>
                      <a:pt x="89" y="24"/>
                      <a:pt x="89" y="24"/>
                    </a:cubicBezTo>
                    <a:cubicBezTo>
                      <a:pt x="89" y="24"/>
                      <a:pt x="89" y="24"/>
                      <a:pt x="89" y="24"/>
                    </a:cubicBezTo>
                    <a:cubicBezTo>
                      <a:pt x="89" y="24"/>
                      <a:pt x="89" y="23"/>
                      <a:pt x="89" y="23"/>
                    </a:cubicBezTo>
                    <a:cubicBezTo>
                      <a:pt x="88" y="23"/>
                      <a:pt x="88" y="23"/>
                      <a:pt x="88" y="23"/>
                    </a:cubicBezTo>
                    <a:cubicBezTo>
                      <a:pt x="88" y="23"/>
                      <a:pt x="88" y="23"/>
                      <a:pt x="88" y="23"/>
                    </a:cubicBezTo>
                    <a:cubicBezTo>
                      <a:pt x="88" y="23"/>
                      <a:pt x="88" y="23"/>
                      <a:pt x="88" y="23"/>
                    </a:cubicBezTo>
                    <a:cubicBezTo>
                      <a:pt x="88" y="22"/>
                      <a:pt x="88" y="22"/>
                      <a:pt x="88" y="22"/>
                    </a:cubicBezTo>
                    <a:cubicBezTo>
                      <a:pt x="87" y="22"/>
                      <a:pt x="87" y="22"/>
                      <a:pt x="87" y="22"/>
                    </a:cubicBezTo>
                    <a:cubicBezTo>
                      <a:pt x="87" y="22"/>
                      <a:pt x="86" y="23"/>
                      <a:pt x="86" y="23"/>
                    </a:cubicBezTo>
                    <a:cubicBezTo>
                      <a:pt x="86" y="23"/>
                      <a:pt x="86" y="23"/>
                      <a:pt x="86" y="23"/>
                    </a:cubicBezTo>
                    <a:cubicBezTo>
                      <a:pt x="86" y="23"/>
                      <a:pt x="86" y="23"/>
                      <a:pt x="86" y="23"/>
                    </a:cubicBezTo>
                    <a:cubicBezTo>
                      <a:pt x="85" y="23"/>
                      <a:pt x="85" y="23"/>
                      <a:pt x="85" y="23"/>
                    </a:cubicBezTo>
                    <a:cubicBezTo>
                      <a:pt x="85" y="23"/>
                      <a:pt x="85" y="23"/>
                      <a:pt x="84" y="23"/>
                    </a:cubicBezTo>
                    <a:cubicBezTo>
                      <a:pt x="84" y="23"/>
                      <a:pt x="83" y="23"/>
                      <a:pt x="83" y="23"/>
                    </a:cubicBezTo>
                    <a:cubicBezTo>
                      <a:pt x="83" y="23"/>
                      <a:pt x="83" y="23"/>
                      <a:pt x="83" y="23"/>
                    </a:cubicBezTo>
                    <a:cubicBezTo>
                      <a:pt x="82" y="23"/>
                      <a:pt x="82" y="23"/>
                      <a:pt x="82" y="23"/>
                    </a:cubicBezTo>
                    <a:cubicBezTo>
                      <a:pt x="82" y="23"/>
                      <a:pt x="82" y="23"/>
                      <a:pt x="82" y="23"/>
                    </a:cubicBezTo>
                    <a:cubicBezTo>
                      <a:pt x="82" y="23"/>
                      <a:pt x="82" y="23"/>
                      <a:pt x="82" y="23"/>
                    </a:cubicBezTo>
                    <a:cubicBezTo>
                      <a:pt x="82" y="23"/>
                      <a:pt x="82" y="23"/>
                      <a:pt x="82" y="23"/>
                    </a:cubicBezTo>
                    <a:cubicBezTo>
                      <a:pt x="82" y="23"/>
                      <a:pt x="82" y="23"/>
                      <a:pt x="81" y="23"/>
                    </a:cubicBezTo>
                    <a:cubicBezTo>
                      <a:pt x="81" y="23"/>
                      <a:pt x="81" y="23"/>
                      <a:pt x="81" y="23"/>
                    </a:cubicBezTo>
                    <a:cubicBezTo>
                      <a:pt x="81" y="23"/>
                      <a:pt x="81" y="23"/>
                      <a:pt x="81" y="23"/>
                    </a:cubicBezTo>
                    <a:cubicBezTo>
                      <a:pt x="81" y="23"/>
                      <a:pt x="81" y="23"/>
                      <a:pt x="81" y="23"/>
                    </a:cubicBezTo>
                    <a:cubicBezTo>
                      <a:pt x="81" y="24"/>
                      <a:pt x="81" y="24"/>
                      <a:pt x="81" y="24"/>
                    </a:cubicBezTo>
                    <a:cubicBezTo>
                      <a:pt x="81" y="24"/>
                      <a:pt x="81" y="24"/>
                      <a:pt x="81" y="24"/>
                    </a:cubicBezTo>
                    <a:cubicBezTo>
                      <a:pt x="81" y="24"/>
                      <a:pt x="81" y="24"/>
                      <a:pt x="80" y="24"/>
                    </a:cubicBezTo>
                    <a:cubicBezTo>
                      <a:pt x="80" y="24"/>
                      <a:pt x="80" y="24"/>
                      <a:pt x="80" y="24"/>
                    </a:cubicBezTo>
                    <a:cubicBezTo>
                      <a:pt x="79" y="24"/>
                      <a:pt x="79" y="24"/>
                      <a:pt x="79" y="24"/>
                    </a:cubicBezTo>
                    <a:cubicBezTo>
                      <a:pt x="79" y="24"/>
                      <a:pt x="79" y="24"/>
                      <a:pt x="79" y="24"/>
                    </a:cubicBezTo>
                    <a:cubicBezTo>
                      <a:pt x="79" y="24"/>
                      <a:pt x="79" y="24"/>
                      <a:pt x="78" y="24"/>
                    </a:cubicBezTo>
                    <a:cubicBezTo>
                      <a:pt x="78" y="24"/>
                      <a:pt x="78" y="24"/>
                      <a:pt x="78" y="24"/>
                    </a:cubicBezTo>
                    <a:cubicBezTo>
                      <a:pt x="78" y="24"/>
                      <a:pt x="78" y="24"/>
                      <a:pt x="78" y="24"/>
                    </a:cubicBezTo>
                    <a:cubicBezTo>
                      <a:pt x="78" y="24"/>
                      <a:pt x="78" y="24"/>
                      <a:pt x="78" y="24"/>
                    </a:cubicBezTo>
                    <a:cubicBezTo>
                      <a:pt x="78" y="24"/>
                      <a:pt x="78" y="24"/>
                      <a:pt x="78" y="24"/>
                    </a:cubicBezTo>
                    <a:cubicBezTo>
                      <a:pt x="78" y="24"/>
                      <a:pt x="78" y="24"/>
                      <a:pt x="78" y="25"/>
                    </a:cubicBezTo>
                    <a:cubicBezTo>
                      <a:pt x="78" y="25"/>
                      <a:pt x="78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6" y="25"/>
                    </a:cubicBezTo>
                    <a:cubicBezTo>
                      <a:pt x="76" y="25"/>
                      <a:pt x="76" y="26"/>
                      <a:pt x="76" y="26"/>
                    </a:cubicBezTo>
                    <a:cubicBezTo>
                      <a:pt x="76" y="26"/>
                      <a:pt x="76" y="26"/>
                      <a:pt x="76" y="26"/>
                    </a:cubicBezTo>
                    <a:cubicBezTo>
                      <a:pt x="76" y="26"/>
                      <a:pt x="76" y="26"/>
                      <a:pt x="76" y="26"/>
                    </a:cubicBezTo>
                    <a:cubicBezTo>
                      <a:pt x="76" y="26"/>
                      <a:pt x="76" y="26"/>
                      <a:pt x="76" y="26"/>
                    </a:cubicBezTo>
                    <a:cubicBezTo>
                      <a:pt x="76" y="26"/>
                      <a:pt x="76" y="26"/>
                      <a:pt x="76" y="26"/>
                    </a:cubicBezTo>
                    <a:cubicBezTo>
                      <a:pt x="76" y="26"/>
                      <a:pt x="76" y="26"/>
                      <a:pt x="75" y="26"/>
                    </a:cubicBezTo>
                    <a:cubicBezTo>
                      <a:pt x="75" y="26"/>
                      <a:pt x="75" y="27"/>
                      <a:pt x="75" y="27"/>
                    </a:cubicBezTo>
                    <a:cubicBezTo>
                      <a:pt x="75" y="27"/>
                      <a:pt x="75" y="27"/>
                      <a:pt x="75" y="27"/>
                    </a:cubicBezTo>
                    <a:cubicBezTo>
                      <a:pt x="75" y="28"/>
                      <a:pt x="75" y="28"/>
                      <a:pt x="75" y="28"/>
                    </a:cubicBezTo>
                    <a:cubicBezTo>
                      <a:pt x="74" y="28"/>
                      <a:pt x="74" y="28"/>
                      <a:pt x="74" y="28"/>
                    </a:cubicBezTo>
                    <a:cubicBezTo>
                      <a:pt x="74" y="28"/>
                      <a:pt x="74" y="28"/>
                      <a:pt x="74" y="28"/>
                    </a:cubicBezTo>
                    <a:cubicBezTo>
                      <a:pt x="75" y="29"/>
                      <a:pt x="75" y="29"/>
                      <a:pt x="74" y="30"/>
                    </a:cubicBezTo>
                    <a:cubicBezTo>
                      <a:pt x="74" y="30"/>
                      <a:pt x="74" y="30"/>
                      <a:pt x="74" y="30"/>
                    </a:cubicBezTo>
                    <a:cubicBezTo>
                      <a:pt x="74" y="30"/>
                      <a:pt x="74" y="30"/>
                      <a:pt x="74" y="30"/>
                    </a:cubicBezTo>
                    <a:cubicBezTo>
                      <a:pt x="74" y="30"/>
                      <a:pt x="74" y="30"/>
                      <a:pt x="74" y="30"/>
                    </a:cubicBezTo>
                    <a:cubicBezTo>
                      <a:pt x="74" y="30"/>
                      <a:pt x="73" y="30"/>
                      <a:pt x="73" y="30"/>
                    </a:cubicBezTo>
                    <a:cubicBezTo>
                      <a:pt x="73" y="30"/>
                      <a:pt x="73" y="30"/>
                      <a:pt x="73" y="30"/>
                    </a:cubicBezTo>
                    <a:cubicBezTo>
                      <a:pt x="73" y="30"/>
                      <a:pt x="73" y="30"/>
                      <a:pt x="73" y="30"/>
                    </a:cubicBezTo>
                    <a:cubicBezTo>
                      <a:pt x="73" y="30"/>
                      <a:pt x="73" y="30"/>
                      <a:pt x="72" y="30"/>
                    </a:cubicBezTo>
                    <a:cubicBezTo>
                      <a:pt x="72" y="30"/>
                      <a:pt x="72" y="30"/>
                      <a:pt x="72" y="30"/>
                    </a:cubicBezTo>
                    <a:cubicBezTo>
                      <a:pt x="72" y="30"/>
                      <a:pt x="72" y="30"/>
                      <a:pt x="72" y="30"/>
                    </a:cubicBezTo>
                    <a:cubicBezTo>
                      <a:pt x="72" y="30"/>
                      <a:pt x="72" y="30"/>
                      <a:pt x="72" y="30"/>
                    </a:cubicBezTo>
                    <a:cubicBezTo>
                      <a:pt x="72" y="30"/>
                      <a:pt x="72" y="30"/>
                      <a:pt x="72" y="31"/>
                    </a:cubicBezTo>
                    <a:cubicBezTo>
                      <a:pt x="71" y="31"/>
                      <a:pt x="71" y="31"/>
                      <a:pt x="71" y="32"/>
                    </a:cubicBezTo>
                    <a:cubicBezTo>
                      <a:pt x="71" y="32"/>
                      <a:pt x="71" y="32"/>
                      <a:pt x="71" y="32"/>
                    </a:cubicBezTo>
                    <a:cubicBezTo>
                      <a:pt x="71" y="32"/>
                      <a:pt x="71" y="33"/>
                      <a:pt x="71" y="33"/>
                    </a:cubicBezTo>
                    <a:cubicBezTo>
                      <a:pt x="71" y="33"/>
                      <a:pt x="71" y="33"/>
                      <a:pt x="71" y="33"/>
                    </a:cubicBezTo>
                    <a:cubicBezTo>
                      <a:pt x="71" y="33"/>
                      <a:pt x="71" y="33"/>
                      <a:pt x="71" y="33"/>
                    </a:cubicBezTo>
                    <a:cubicBezTo>
                      <a:pt x="71" y="34"/>
                      <a:pt x="71" y="34"/>
                      <a:pt x="71" y="34"/>
                    </a:cubicBezTo>
                    <a:cubicBezTo>
                      <a:pt x="71" y="34"/>
                      <a:pt x="71" y="34"/>
                      <a:pt x="70" y="35"/>
                    </a:cubicBezTo>
                    <a:cubicBezTo>
                      <a:pt x="70" y="35"/>
                      <a:pt x="70" y="35"/>
                      <a:pt x="70" y="35"/>
                    </a:cubicBezTo>
                    <a:cubicBezTo>
                      <a:pt x="70" y="35"/>
                      <a:pt x="70" y="35"/>
                      <a:pt x="70" y="35"/>
                    </a:cubicBezTo>
                    <a:cubicBezTo>
                      <a:pt x="70" y="35"/>
                      <a:pt x="70" y="35"/>
                      <a:pt x="70" y="35"/>
                    </a:cubicBezTo>
                    <a:cubicBezTo>
                      <a:pt x="70" y="35"/>
                      <a:pt x="70" y="35"/>
                      <a:pt x="70" y="36"/>
                    </a:cubicBezTo>
                    <a:cubicBezTo>
                      <a:pt x="70" y="36"/>
                      <a:pt x="70" y="36"/>
                      <a:pt x="69" y="36"/>
                    </a:cubicBezTo>
                    <a:cubicBezTo>
                      <a:pt x="69" y="36"/>
                      <a:pt x="69" y="36"/>
                      <a:pt x="69" y="36"/>
                    </a:cubicBezTo>
                    <a:cubicBezTo>
                      <a:pt x="69" y="36"/>
                      <a:pt x="69" y="36"/>
                      <a:pt x="69" y="36"/>
                    </a:cubicBezTo>
                    <a:cubicBezTo>
                      <a:pt x="69" y="38"/>
                      <a:pt x="69" y="38"/>
                      <a:pt x="69" y="38"/>
                    </a:cubicBezTo>
                    <a:cubicBezTo>
                      <a:pt x="69" y="38"/>
                      <a:pt x="69" y="38"/>
                      <a:pt x="69" y="38"/>
                    </a:cubicBezTo>
                    <a:cubicBezTo>
                      <a:pt x="69" y="38"/>
                      <a:pt x="69" y="38"/>
                      <a:pt x="69" y="38"/>
                    </a:cubicBezTo>
                    <a:cubicBezTo>
                      <a:pt x="69" y="39"/>
                      <a:pt x="69" y="39"/>
                      <a:pt x="69" y="39"/>
                    </a:cubicBezTo>
                    <a:cubicBezTo>
                      <a:pt x="69" y="39"/>
                      <a:pt x="69" y="39"/>
                      <a:pt x="70" y="39"/>
                    </a:cubicBezTo>
                    <a:cubicBezTo>
                      <a:pt x="70" y="39"/>
                      <a:pt x="70" y="39"/>
                      <a:pt x="70" y="39"/>
                    </a:cubicBezTo>
                    <a:cubicBezTo>
                      <a:pt x="70" y="39"/>
                      <a:pt x="70" y="39"/>
                      <a:pt x="70" y="39"/>
                    </a:cubicBezTo>
                    <a:cubicBezTo>
                      <a:pt x="70" y="39"/>
                      <a:pt x="70" y="39"/>
                      <a:pt x="70" y="39"/>
                    </a:cubicBezTo>
                    <a:cubicBezTo>
                      <a:pt x="70" y="39"/>
                      <a:pt x="70" y="39"/>
                      <a:pt x="70" y="40"/>
                    </a:cubicBezTo>
                    <a:cubicBezTo>
                      <a:pt x="70" y="40"/>
                      <a:pt x="70" y="40"/>
                      <a:pt x="70" y="40"/>
                    </a:cubicBezTo>
                    <a:cubicBezTo>
                      <a:pt x="70" y="40"/>
                      <a:pt x="70" y="40"/>
                      <a:pt x="70" y="40"/>
                    </a:cubicBezTo>
                    <a:cubicBezTo>
                      <a:pt x="70" y="40"/>
                      <a:pt x="70" y="40"/>
                      <a:pt x="70" y="41"/>
                    </a:cubicBezTo>
                    <a:cubicBezTo>
                      <a:pt x="70" y="41"/>
                      <a:pt x="70" y="41"/>
                      <a:pt x="70" y="41"/>
                    </a:cubicBezTo>
                    <a:cubicBezTo>
                      <a:pt x="70" y="41"/>
                      <a:pt x="70" y="42"/>
                      <a:pt x="70" y="42"/>
                    </a:cubicBezTo>
                    <a:cubicBezTo>
                      <a:pt x="70" y="42"/>
                      <a:pt x="70" y="42"/>
                      <a:pt x="70" y="42"/>
                    </a:cubicBezTo>
                    <a:cubicBezTo>
                      <a:pt x="70" y="43"/>
                      <a:pt x="69" y="43"/>
                      <a:pt x="69" y="43"/>
                    </a:cubicBezTo>
                    <a:cubicBezTo>
                      <a:pt x="69" y="44"/>
                      <a:pt x="69" y="44"/>
                      <a:pt x="69" y="44"/>
                    </a:cubicBezTo>
                    <a:cubicBezTo>
                      <a:pt x="70" y="44"/>
                      <a:pt x="70" y="44"/>
                      <a:pt x="70" y="44"/>
                    </a:cubicBezTo>
                    <a:cubicBezTo>
                      <a:pt x="70" y="44"/>
                      <a:pt x="70" y="44"/>
                      <a:pt x="70" y="44"/>
                    </a:cubicBezTo>
                    <a:cubicBezTo>
                      <a:pt x="70" y="44"/>
                      <a:pt x="70" y="44"/>
                      <a:pt x="70" y="44"/>
                    </a:cubicBezTo>
                    <a:cubicBezTo>
                      <a:pt x="70" y="44"/>
                      <a:pt x="70" y="44"/>
                      <a:pt x="70" y="44"/>
                    </a:cubicBezTo>
                    <a:cubicBezTo>
                      <a:pt x="70" y="44"/>
                      <a:pt x="70" y="44"/>
                      <a:pt x="70" y="44"/>
                    </a:cubicBezTo>
                    <a:cubicBezTo>
                      <a:pt x="70" y="44"/>
                      <a:pt x="70" y="44"/>
                      <a:pt x="70" y="45"/>
                    </a:cubicBezTo>
                    <a:cubicBezTo>
                      <a:pt x="70" y="45"/>
                      <a:pt x="70" y="45"/>
                      <a:pt x="70" y="45"/>
                    </a:cubicBezTo>
                    <a:cubicBezTo>
                      <a:pt x="70" y="45"/>
                      <a:pt x="70" y="45"/>
                      <a:pt x="71" y="45"/>
                    </a:cubicBezTo>
                    <a:cubicBezTo>
                      <a:pt x="71" y="46"/>
                      <a:pt x="71" y="46"/>
                      <a:pt x="71" y="46"/>
                    </a:cubicBezTo>
                    <a:cubicBezTo>
                      <a:pt x="71" y="46"/>
                      <a:pt x="71" y="46"/>
                      <a:pt x="71" y="46"/>
                    </a:cubicBezTo>
                    <a:cubicBezTo>
                      <a:pt x="71" y="46"/>
                      <a:pt x="71" y="46"/>
                      <a:pt x="71" y="47"/>
                    </a:cubicBezTo>
                    <a:cubicBezTo>
                      <a:pt x="72" y="47"/>
                      <a:pt x="72" y="47"/>
                      <a:pt x="72" y="47"/>
                    </a:cubicBezTo>
                    <a:cubicBezTo>
                      <a:pt x="72" y="47"/>
                      <a:pt x="72" y="47"/>
                      <a:pt x="72" y="47"/>
                    </a:cubicBezTo>
                    <a:cubicBezTo>
                      <a:pt x="73" y="48"/>
                      <a:pt x="73" y="48"/>
                      <a:pt x="73" y="49"/>
                    </a:cubicBezTo>
                    <a:cubicBezTo>
                      <a:pt x="73" y="49"/>
                      <a:pt x="73" y="49"/>
                      <a:pt x="73" y="49"/>
                    </a:cubicBezTo>
                    <a:cubicBezTo>
                      <a:pt x="73" y="49"/>
                      <a:pt x="73" y="50"/>
                      <a:pt x="73" y="50"/>
                    </a:cubicBezTo>
                    <a:cubicBezTo>
                      <a:pt x="74" y="50"/>
                      <a:pt x="74" y="50"/>
                      <a:pt x="74" y="50"/>
                    </a:cubicBezTo>
                    <a:cubicBezTo>
                      <a:pt x="74" y="50"/>
                      <a:pt x="74" y="50"/>
                      <a:pt x="74" y="50"/>
                    </a:cubicBezTo>
                    <a:cubicBezTo>
                      <a:pt x="74" y="50"/>
                      <a:pt x="74" y="50"/>
                      <a:pt x="74" y="50"/>
                    </a:cubicBezTo>
                    <a:cubicBezTo>
                      <a:pt x="74" y="51"/>
                      <a:pt x="74" y="51"/>
                      <a:pt x="74" y="51"/>
                    </a:cubicBezTo>
                    <a:cubicBezTo>
                      <a:pt x="74" y="51"/>
                      <a:pt x="74" y="51"/>
                      <a:pt x="74" y="51"/>
                    </a:cubicBezTo>
                    <a:cubicBezTo>
                      <a:pt x="75" y="51"/>
                      <a:pt x="75" y="51"/>
                      <a:pt x="75" y="51"/>
                    </a:cubicBezTo>
                    <a:cubicBezTo>
                      <a:pt x="75" y="51"/>
                      <a:pt x="76" y="51"/>
                      <a:pt x="76" y="51"/>
                    </a:cubicBezTo>
                    <a:cubicBezTo>
                      <a:pt x="76" y="51"/>
                      <a:pt x="76" y="51"/>
                      <a:pt x="76" y="51"/>
                    </a:cubicBezTo>
                    <a:cubicBezTo>
                      <a:pt x="76" y="51"/>
                      <a:pt x="76" y="51"/>
                      <a:pt x="76" y="51"/>
                    </a:cubicBezTo>
                    <a:cubicBezTo>
                      <a:pt x="76" y="51"/>
                      <a:pt x="76" y="51"/>
                      <a:pt x="76" y="51"/>
                    </a:cubicBezTo>
                    <a:cubicBezTo>
                      <a:pt x="76" y="51"/>
                      <a:pt x="77" y="51"/>
                      <a:pt x="77" y="51"/>
                    </a:cubicBezTo>
                    <a:cubicBezTo>
                      <a:pt x="77" y="51"/>
                      <a:pt x="77" y="51"/>
                      <a:pt x="77" y="51"/>
                    </a:cubicBezTo>
                    <a:cubicBezTo>
                      <a:pt x="77" y="52"/>
                      <a:pt x="77" y="52"/>
                      <a:pt x="77" y="52"/>
                    </a:cubicBezTo>
                    <a:cubicBezTo>
                      <a:pt x="77" y="52"/>
                      <a:pt x="77" y="52"/>
                      <a:pt x="77" y="52"/>
                    </a:cubicBezTo>
                    <a:cubicBezTo>
                      <a:pt x="77" y="53"/>
                      <a:pt x="77" y="53"/>
                      <a:pt x="78" y="53"/>
                    </a:cubicBezTo>
                    <a:cubicBezTo>
                      <a:pt x="78" y="53"/>
                      <a:pt x="78" y="53"/>
                      <a:pt x="78" y="53"/>
                    </a:cubicBezTo>
                    <a:cubicBezTo>
                      <a:pt x="78" y="53"/>
                      <a:pt x="79" y="53"/>
                      <a:pt x="79" y="54"/>
                    </a:cubicBezTo>
                    <a:cubicBezTo>
                      <a:pt x="79" y="54"/>
                      <a:pt x="79" y="54"/>
                      <a:pt x="79" y="54"/>
                    </a:cubicBezTo>
                    <a:cubicBezTo>
                      <a:pt x="79" y="54"/>
                      <a:pt x="79" y="54"/>
                      <a:pt x="79" y="54"/>
                    </a:cubicBezTo>
                    <a:cubicBezTo>
                      <a:pt x="80" y="54"/>
                      <a:pt x="80" y="54"/>
                      <a:pt x="80" y="54"/>
                    </a:cubicBezTo>
                    <a:cubicBezTo>
                      <a:pt x="80" y="54"/>
                      <a:pt x="80" y="54"/>
                      <a:pt x="80" y="54"/>
                    </a:cubicBezTo>
                    <a:cubicBezTo>
                      <a:pt x="80" y="54"/>
                      <a:pt x="80" y="53"/>
                      <a:pt x="80" y="53"/>
                    </a:cubicBezTo>
                    <a:cubicBezTo>
                      <a:pt x="80" y="53"/>
                      <a:pt x="80" y="53"/>
                      <a:pt x="80" y="53"/>
                    </a:cubicBezTo>
                    <a:cubicBezTo>
                      <a:pt x="81" y="53"/>
                      <a:pt x="81" y="53"/>
                      <a:pt x="81" y="53"/>
                    </a:cubicBezTo>
                    <a:cubicBezTo>
                      <a:pt x="81" y="53"/>
                      <a:pt x="81" y="53"/>
                      <a:pt x="81" y="53"/>
                    </a:cubicBezTo>
                    <a:cubicBezTo>
                      <a:pt x="81" y="53"/>
                      <a:pt x="81" y="53"/>
                      <a:pt x="81" y="53"/>
                    </a:cubicBezTo>
                    <a:cubicBezTo>
                      <a:pt x="81" y="53"/>
                      <a:pt x="81" y="53"/>
                      <a:pt x="81" y="53"/>
                    </a:cubicBezTo>
                    <a:cubicBezTo>
                      <a:pt x="81" y="53"/>
                      <a:pt x="82" y="53"/>
                      <a:pt x="82" y="53"/>
                    </a:cubicBezTo>
                    <a:cubicBezTo>
                      <a:pt x="82" y="53"/>
                      <a:pt x="82" y="53"/>
                      <a:pt x="82" y="53"/>
                    </a:cubicBezTo>
                    <a:cubicBezTo>
                      <a:pt x="82" y="53"/>
                      <a:pt x="82" y="53"/>
                      <a:pt x="82" y="53"/>
                    </a:cubicBezTo>
                    <a:cubicBezTo>
                      <a:pt x="83" y="53"/>
                      <a:pt x="83" y="53"/>
                      <a:pt x="83" y="53"/>
                    </a:cubicBezTo>
                    <a:cubicBezTo>
                      <a:pt x="83" y="53"/>
                      <a:pt x="83" y="53"/>
                      <a:pt x="83" y="53"/>
                    </a:cubicBezTo>
                    <a:cubicBezTo>
                      <a:pt x="83" y="53"/>
                      <a:pt x="83" y="53"/>
                      <a:pt x="83" y="53"/>
                    </a:cubicBezTo>
                    <a:cubicBezTo>
                      <a:pt x="83" y="54"/>
                      <a:pt x="83" y="54"/>
                      <a:pt x="83" y="54"/>
                    </a:cubicBezTo>
                    <a:cubicBezTo>
                      <a:pt x="83" y="54"/>
                      <a:pt x="84" y="54"/>
                      <a:pt x="84" y="54"/>
                    </a:cubicBezTo>
                    <a:cubicBezTo>
                      <a:pt x="84" y="54"/>
                      <a:pt x="84" y="54"/>
                      <a:pt x="84" y="54"/>
                    </a:cubicBezTo>
                    <a:cubicBezTo>
                      <a:pt x="84" y="54"/>
                      <a:pt x="84" y="54"/>
                      <a:pt x="85" y="54"/>
                    </a:cubicBezTo>
                    <a:cubicBezTo>
                      <a:pt x="85" y="54"/>
                      <a:pt x="85" y="54"/>
                      <a:pt x="85" y="54"/>
                    </a:cubicBezTo>
                    <a:cubicBezTo>
                      <a:pt x="85" y="54"/>
                      <a:pt x="85" y="54"/>
                      <a:pt x="85" y="54"/>
                    </a:cubicBezTo>
                    <a:cubicBezTo>
                      <a:pt x="85" y="54"/>
                      <a:pt x="85" y="54"/>
                      <a:pt x="85" y="54"/>
                    </a:cubicBezTo>
                    <a:cubicBezTo>
                      <a:pt x="86" y="54"/>
                      <a:pt x="86" y="53"/>
                      <a:pt x="86" y="53"/>
                    </a:cubicBezTo>
                    <a:cubicBezTo>
                      <a:pt x="86" y="53"/>
                      <a:pt x="86" y="53"/>
                      <a:pt x="86" y="53"/>
                    </a:cubicBezTo>
                    <a:cubicBezTo>
                      <a:pt x="86" y="54"/>
                      <a:pt x="86" y="54"/>
                      <a:pt x="86" y="54"/>
                    </a:cubicBezTo>
                    <a:cubicBezTo>
                      <a:pt x="86" y="53"/>
                      <a:pt x="86" y="53"/>
                      <a:pt x="86" y="53"/>
                    </a:cubicBezTo>
                    <a:cubicBezTo>
                      <a:pt x="86" y="53"/>
                      <a:pt x="86" y="53"/>
                      <a:pt x="86" y="52"/>
                    </a:cubicBezTo>
                    <a:cubicBezTo>
                      <a:pt x="86" y="52"/>
                      <a:pt x="86" y="52"/>
                      <a:pt x="87" y="52"/>
                    </a:cubicBezTo>
                    <a:cubicBezTo>
                      <a:pt x="87" y="52"/>
                      <a:pt x="87" y="52"/>
                      <a:pt x="87" y="52"/>
                    </a:cubicBezTo>
                    <a:cubicBezTo>
                      <a:pt x="87" y="52"/>
                      <a:pt x="87" y="52"/>
                      <a:pt x="87" y="52"/>
                    </a:cubicBezTo>
                    <a:cubicBezTo>
                      <a:pt x="87" y="52"/>
                      <a:pt x="87" y="52"/>
                      <a:pt x="87" y="52"/>
                    </a:cubicBezTo>
                    <a:cubicBezTo>
                      <a:pt x="89" y="52"/>
                      <a:pt x="89" y="52"/>
                      <a:pt x="89" y="52"/>
                    </a:cubicBezTo>
                    <a:cubicBezTo>
                      <a:pt x="89" y="52"/>
                      <a:pt x="89" y="52"/>
                      <a:pt x="89" y="53"/>
                    </a:cubicBezTo>
                    <a:cubicBezTo>
                      <a:pt x="89" y="53"/>
                      <a:pt x="90" y="53"/>
                      <a:pt x="90" y="53"/>
                    </a:cubicBezTo>
                    <a:cubicBezTo>
                      <a:pt x="90" y="53"/>
                      <a:pt x="90" y="53"/>
                      <a:pt x="90" y="53"/>
                    </a:cubicBezTo>
                    <a:cubicBezTo>
                      <a:pt x="90" y="53"/>
                      <a:pt x="90" y="53"/>
                      <a:pt x="90" y="53"/>
                    </a:cubicBezTo>
                    <a:cubicBezTo>
                      <a:pt x="90" y="53"/>
                      <a:pt x="91" y="53"/>
                      <a:pt x="91" y="53"/>
                    </a:cubicBezTo>
                    <a:cubicBezTo>
                      <a:pt x="91" y="53"/>
                      <a:pt x="91" y="53"/>
                      <a:pt x="91" y="53"/>
                    </a:cubicBezTo>
                    <a:cubicBezTo>
                      <a:pt x="90" y="53"/>
                      <a:pt x="90" y="53"/>
                      <a:pt x="90" y="53"/>
                    </a:cubicBezTo>
                    <a:cubicBezTo>
                      <a:pt x="91" y="53"/>
                      <a:pt x="91" y="53"/>
                      <a:pt x="91" y="53"/>
                    </a:cubicBezTo>
                    <a:cubicBezTo>
                      <a:pt x="91" y="53"/>
                      <a:pt x="91" y="53"/>
                      <a:pt x="91" y="53"/>
                    </a:cubicBezTo>
                    <a:cubicBezTo>
                      <a:pt x="91" y="53"/>
                      <a:pt x="91" y="53"/>
                      <a:pt x="92" y="53"/>
                    </a:cubicBezTo>
                    <a:cubicBezTo>
                      <a:pt x="92" y="53"/>
                      <a:pt x="92" y="54"/>
                      <a:pt x="92" y="54"/>
                    </a:cubicBezTo>
                    <a:cubicBezTo>
                      <a:pt x="92" y="54"/>
                      <a:pt x="92" y="54"/>
                      <a:pt x="92" y="54"/>
                    </a:cubicBezTo>
                    <a:cubicBezTo>
                      <a:pt x="92" y="54"/>
                      <a:pt x="92" y="54"/>
                      <a:pt x="92" y="54"/>
                    </a:cubicBezTo>
                    <a:cubicBezTo>
                      <a:pt x="92" y="54"/>
                      <a:pt x="92" y="54"/>
                      <a:pt x="92" y="54"/>
                    </a:cubicBezTo>
                    <a:cubicBezTo>
                      <a:pt x="93" y="54"/>
                      <a:pt x="93" y="54"/>
                      <a:pt x="93" y="54"/>
                    </a:cubicBezTo>
                    <a:cubicBezTo>
                      <a:pt x="93" y="54"/>
                      <a:pt x="93" y="54"/>
                      <a:pt x="94" y="55"/>
                    </a:cubicBezTo>
                    <a:cubicBezTo>
                      <a:pt x="94" y="55"/>
                      <a:pt x="94" y="55"/>
                      <a:pt x="94" y="56"/>
                    </a:cubicBezTo>
                    <a:cubicBezTo>
                      <a:pt x="94" y="56"/>
                      <a:pt x="94" y="56"/>
                      <a:pt x="94" y="57"/>
                    </a:cubicBezTo>
                    <a:cubicBezTo>
                      <a:pt x="94" y="57"/>
                      <a:pt x="94" y="57"/>
                      <a:pt x="94" y="57"/>
                    </a:cubicBezTo>
                    <a:cubicBezTo>
                      <a:pt x="94" y="57"/>
                      <a:pt x="94" y="57"/>
                      <a:pt x="94" y="57"/>
                    </a:cubicBezTo>
                    <a:cubicBezTo>
                      <a:pt x="94" y="57"/>
                      <a:pt x="94" y="57"/>
                      <a:pt x="94" y="57"/>
                    </a:cubicBezTo>
                    <a:cubicBezTo>
                      <a:pt x="94" y="57"/>
                      <a:pt x="94" y="57"/>
                      <a:pt x="93" y="57"/>
                    </a:cubicBezTo>
                    <a:cubicBezTo>
                      <a:pt x="93" y="57"/>
                      <a:pt x="93" y="57"/>
                      <a:pt x="93" y="57"/>
                    </a:cubicBezTo>
                    <a:cubicBezTo>
                      <a:pt x="93" y="58"/>
                      <a:pt x="93" y="58"/>
                      <a:pt x="93" y="58"/>
                    </a:cubicBezTo>
                    <a:cubicBezTo>
                      <a:pt x="93" y="59"/>
                      <a:pt x="93" y="59"/>
                      <a:pt x="93" y="59"/>
                    </a:cubicBezTo>
                    <a:cubicBezTo>
                      <a:pt x="93" y="59"/>
                      <a:pt x="93" y="59"/>
                      <a:pt x="93" y="59"/>
                    </a:cubicBezTo>
                    <a:cubicBezTo>
                      <a:pt x="93" y="59"/>
                      <a:pt x="94" y="59"/>
                      <a:pt x="94" y="59"/>
                    </a:cubicBezTo>
                    <a:cubicBezTo>
                      <a:pt x="94" y="59"/>
                      <a:pt x="94" y="59"/>
                      <a:pt x="94" y="59"/>
                    </a:cubicBezTo>
                    <a:cubicBezTo>
                      <a:pt x="94" y="59"/>
                      <a:pt x="94" y="59"/>
                      <a:pt x="94" y="59"/>
                    </a:cubicBezTo>
                    <a:cubicBezTo>
                      <a:pt x="94" y="59"/>
                      <a:pt x="94" y="59"/>
                      <a:pt x="94" y="59"/>
                    </a:cubicBezTo>
                    <a:cubicBezTo>
                      <a:pt x="94" y="59"/>
                      <a:pt x="94" y="60"/>
                      <a:pt x="94" y="60"/>
                    </a:cubicBezTo>
                    <a:cubicBezTo>
                      <a:pt x="94" y="60"/>
                      <a:pt x="94" y="60"/>
                      <a:pt x="94" y="60"/>
                    </a:cubicBezTo>
                    <a:cubicBezTo>
                      <a:pt x="94" y="60"/>
                      <a:pt x="94" y="60"/>
                      <a:pt x="95" y="60"/>
                    </a:cubicBezTo>
                    <a:cubicBezTo>
                      <a:pt x="95" y="60"/>
                      <a:pt x="95" y="61"/>
                      <a:pt x="95" y="61"/>
                    </a:cubicBezTo>
                    <a:cubicBezTo>
                      <a:pt x="95" y="61"/>
                      <a:pt x="95" y="61"/>
                      <a:pt x="95" y="62"/>
                    </a:cubicBezTo>
                    <a:cubicBezTo>
                      <a:pt x="95" y="62"/>
                      <a:pt x="95" y="62"/>
                      <a:pt x="95" y="62"/>
                    </a:cubicBezTo>
                    <a:cubicBezTo>
                      <a:pt x="95" y="62"/>
                      <a:pt x="95" y="62"/>
                      <a:pt x="95" y="62"/>
                    </a:cubicBezTo>
                    <a:cubicBezTo>
                      <a:pt x="95" y="62"/>
                      <a:pt x="95" y="63"/>
                      <a:pt x="96" y="63"/>
                    </a:cubicBezTo>
                    <a:cubicBezTo>
                      <a:pt x="96" y="63"/>
                      <a:pt x="96" y="63"/>
                      <a:pt x="96" y="63"/>
                    </a:cubicBezTo>
                    <a:cubicBezTo>
                      <a:pt x="96" y="63"/>
                      <a:pt x="96" y="63"/>
                      <a:pt x="96" y="63"/>
                    </a:cubicBezTo>
                    <a:cubicBezTo>
                      <a:pt x="96" y="63"/>
                      <a:pt x="96" y="64"/>
                      <a:pt x="96" y="64"/>
                    </a:cubicBezTo>
                    <a:cubicBezTo>
                      <a:pt x="96" y="64"/>
                      <a:pt x="96" y="64"/>
                      <a:pt x="96" y="64"/>
                    </a:cubicBezTo>
                    <a:cubicBezTo>
                      <a:pt x="96" y="64"/>
                      <a:pt x="96" y="64"/>
                      <a:pt x="96" y="64"/>
                    </a:cubicBezTo>
                    <a:cubicBezTo>
                      <a:pt x="96" y="65"/>
                      <a:pt x="96" y="65"/>
                      <a:pt x="96" y="65"/>
                    </a:cubicBezTo>
                    <a:cubicBezTo>
                      <a:pt x="96" y="65"/>
                      <a:pt x="96" y="65"/>
                      <a:pt x="96" y="65"/>
                    </a:cubicBezTo>
                    <a:cubicBezTo>
                      <a:pt x="97" y="65"/>
                      <a:pt x="97" y="65"/>
                      <a:pt x="97" y="65"/>
                    </a:cubicBezTo>
                    <a:cubicBezTo>
                      <a:pt x="97" y="65"/>
                      <a:pt x="97" y="65"/>
                      <a:pt x="97" y="65"/>
                    </a:cubicBezTo>
                    <a:cubicBezTo>
                      <a:pt x="97" y="65"/>
                      <a:pt x="97" y="65"/>
                      <a:pt x="97" y="65"/>
                    </a:cubicBezTo>
                    <a:cubicBezTo>
                      <a:pt x="97" y="65"/>
                      <a:pt x="97" y="65"/>
                      <a:pt x="97" y="65"/>
                    </a:cubicBezTo>
                    <a:cubicBezTo>
                      <a:pt x="97" y="66"/>
                      <a:pt x="97" y="66"/>
                      <a:pt x="97" y="66"/>
                    </a:cubicBezTo>
                    <a:cubicBezTo>
                      <a:pt x="97" y="66"/>
                      <a:pt x="97" y="66"/>
                      <a:pt x="97" y="66"/>
                    </a:cubicBezTo>
                    <a:cubicBezTo>
                      <a:pt x="97" y="67"/>
                      <a:pt x="97" y="67"/>
                      <a:pt x="97" y="67"/>
                    </a:cubicBezTo>
                    <a:cubicBezTo>
                      <a:pt x="97" y="67"/>
                      <a:pt x="97" y="67"/>
                      <a:pt x="97" y="67"/>
                    </a:cubicBezTo>
                    <a:cubicBezTo>
                      <a:pt x="96" y="67"/>
                      <a:pt x="96" y="67"/>
                      <a:pt x="96" y="67"/>
                    </a:cubicBezTo>
                    <a:cubicBezTo>
                      <a:pt x="96" y="69"/>
                      <a:pt x="96" y="69"/>
                      <a:pt x="96" y="69"/>
                    </a:cubicBezTo>
                    <a:cubicBezTo>
                      <a:pt x="96" y="69"/>
                      <a:pt x="96" y="69"/>
                      <a:pt x="96" y="69"/>
                    </a:cubicBezTo>
                    <a:cubicBezTo>
                      <a:pt x="97" y="69"/>
                      <a:pt x="97" y="69"/>
                      <a:pt x="97" y="69"/>
                    </a:cubicBezTo>
                    <a:cubicBezTo>
                      <a:pt x="97" y="69"/>
                      <a:pt x="97" y="69"/>
                      <a:pt x="97" y="69"/>
                    </a:cubicBezTo>
                    <a:cubicBezTo>
                      <a:pt x="97" y="69"/>
                      <a:pt x="97" y="70"/>
                      <a:pt x="97" y="70"/>
                    </a:cubicBezTo>
                    <a:cubicBezTo>
                      <a:pt x="97" y="70"/>
                      <a:pt x="97" y="70"/>
                      <a:pt x="97" y="70"/>
                    </a:cubicBezTo>
                    <a:cubicBezTo>
                      <a:pt x="97" y="70"/>
                      <a:pt x="96" y="70"/>
                      <a:pt x="96" y="70"/>
                    </a:cubicBezTo>
                    <a:cubicBezTo>
                      <a:pt x="96" y="70"/>
                      <a:pt x="96" y="70"/>
                      <a:pt x="96" y="71"/>
                    </a:cubicBezTo>
                    <a:cubicBezTo>
                      <a:pt x="96" y="71"/>
                      <a:pt x="96" y="71"/>
                      <a:pt x="96" y="71"/>
                    </a:cubicBezTo>
                    <a:cubicBezTo>
                      <a:pt x="96" y="71"/>
                      <a:pt x="96" y="71"/>
                      <a:pt x="96" y="71"/>
                    </a:cubicBezTo>
                    <a:cubicBezTo>
                      <a:pt x="96" y="71"/>
                      <a:pt x="96" y="71"/>
                      <a:pt x="96" y="71"/>
                    </a:cubicBezTo>
                    <a:cubicBezTo>
                      <a:pt x="95" y="71"/>
                      <a:pt x="95" y="71"/>
                      <a:pt x="95" y="71"/>
                    </a:cubicBezTo>
                    <a:cubicBezTo>
                      <a:pt x="95" y="73"/>
                      <a:pt x="95" y="73"/>
                      <a:pt x="95" y="73"/>
                    </a:cubicBezTo>
                    <a:cubicBezTo>
                      <a:pt x="95" y="73"/>
                      <a:pt x="95" y="73"/>
                      <a:pt x="95" y="73"/>
                    </a:cubicBezTo>
                    <a:cubicBezTo>
                      <a:pt x="95" y="73"/>
                      <a:pt x="95" y="73"/>
                      <a:pt x="95" y="73"/>
                    </a:cubicBezTo>
                    <a:cubicBezTo>
                      <a:pt x="95" y="73"/>
                      <a:pt x="95" y="73"/>
                      <a:pt x="95" y="73"/>
                    </a:cubicBezTo>
                    <a:cubicBezTo>
                      <a:pt x="95" y="74"/>
                      <a:pt x="95" y="74"/>
                      <a:pt x="95" y="74"/>
                    </a:cubicBezTo>
                    <a:cubicBezTo>
                      <a:pt x="95" y="74"/>
                      <a:pt x="95" y="74"/>
                      <a:pt x="94" y="74"/>
                    </a:cubicBezTo>
                    <a:cubicBezTo>
                      <a:pt x="94" y="74"/>
                      <a:pt x="94" y="74"/>
                      <a:pt x="94" y="75"/>
                    </a:cubicBezTo>
                    <a:cubicBezTo>
                      <a:pt x="94" y="75"/>
                      <a:pt x="94" y="75"/>
                      <a:pt x="94" y="75"/>
                    </a:cubicBezTo>
                    <a:cubicBezTo>
                      <a:pt x="94" y="75"/>
                      <a:pt x="94" y="75"/>
                      <a:pt x="94" y="75"/>
                    </a:cubicBezTo>
                    <a:cubicBezTo>
                      <a:pt x="94" y="75"/>
                      <a:pt x="94" y="75"/>
                      <a:pt x="94" y="75"/>
                    </a:cubicBezTo>
                    <a:cubicBezTo>
                      <a:pt x="94" y="75"/>
                      <a:pt x="94" y="75"/>
                      <a:pt x="94" y="75"/>
                    </a:cubicBezTo>
                    <a:cubicBezTo>
                      <a:pt x="94" y="80"/>
                      <a:pt x="94" y="80"/>
                      <a:pt x="94" y="80"/>
                    </a:cubicBezTo>
                    <a:cubicBezTo>
                      <a:pt x="94" y="80"/>
                      <a:pt x="94" y="80"/>
                      <a:pt x="94" y="80"/>
                    </a:cubicBezTo>
                    <a:cubicBezTo>
                      <a:pt x="94" y="80"/>
                      <a:pt x="94" y="80"/>
                      <a:pt x="94" y="80"/>
                    </a:cubicBezTo>
                    <a:cubicBezTo>
                      <a:pt x="94" y="80"/>
                      <a:pt x="94" y="80"/>
                      <a:pt x="94" y="80"/>
                    </a:cubicBezTo>
                    <a:cubicBezTo>
                      <a:pt x="94" y="80"/>
                      <a:pt x="94" y="80"/>
                      <a:pt x="94" y="80"/>
                    </a:cubicBezTo>
                    <a:cubicBezTo>
                      <a:pt x="94" y="80"/>
                      <a:pt x="94" y="80"/>
                      <a:pt x="94" y="80"/>
                    </a:cubicBezTo>
                    <a:cubicBezTo>
                      <a:pt x="94" y="80"/>
                      <a:pt x="94" y="80"/>
                      <a:pt x="94" y="80"/>
                    </a:cubicBezTo>
                    <a:cubicBezTo>
                      <a:pt x="94" y="81"/>
                      <a:pt x="94" y="81"/>
                      <a:pt x="95" y="81"/>
                    </a:cubicBezTo>
                    <a:cubicBezTo>
                      <a:pt x="95" y="81"/>
                      <a:pt x="95" y="81"/>
                      <a:pt x="95" y="81"/>
                    </a:cubicBezTo>
                    <a:cubicBezTo>
                      <a:pt x="95" y="81"/>
                      <a:pt x="95" y="81"/>
                      <a:pt x="95" y="81"/>
                    </a:cubicBezTo>
                    <a:cubicBezTo>
                      <a:pt x="95" y="81"/>
                      <a:pt x="95" y="81"/>
                      <a:pt x="95" y="81"/>
                    </a:cubicBezTo>
                    <a:cubicBezTo>
                      <a:pt x="95" y="81"/>
                      <a:pt x="95" y="81"/>
                      <a:pt x="95" y="81"/>
                    </a:cubicBezTo>
                    <a:cubicBezTo>
                      <a:pt x="95" y="81"/>
                      <a:pt x="95" y="81"/>
                      <a:pt x="95" y="81"/>
                    </a:cubicBezTo>
                    <a:cubicBezTo>
                      <a:pt x="95" y="81"/>
                      <a:pt x="95" y="81"/>
                      <a:pt x="95" y="81"/>
                    </a:cubicBezTo>
                    <a:cubicBezTo>
                      <a:pt x="95" y="82"/>
                      <a:pt x="95" y="82"/>
                      <a:pt x="95" y="82"/>
                    </a:cubicBezTo>
                    <a:cubicBezTo>
                      <a:pt x="95" y="82"/>
                      <a:pt x="95" y="82"/>
                      <a:pt x="95" y="82"/>
                    </a:cubicBezTo>
                    <a:cubicBezTo>
                      <a:pt x="94" y="82"/>
                      <a:pt x="94" y="82"/>
                      <a:pt x="94" y="82"/>
                    </a:cubicBezTo>
                    <a:cubicBezTo>
                      <a:pt x="94" y="87"/>
                      <a:pt x="94" y="87"/>
                      <a:pt x="94" y="87"/>
                    </a:cubicBezTo>
                    <a:cubicBezTo>
                      <a:pt x="94" y="87"/>
                      <a:pt x="94" y="87"/>
                      <a:pt x="94" y="87"/>
                    </a:cubicBezTo>
                    <a:cubicBezTo>
                      <a:pt x="94" y="87"/>
                      <a:pt x="95" y="87"/>
                      <a:pt x="95" y="87"/>
                    </a:cubicBezTo>
                    <a:cubicBezTo>
                      <a:pt x="95" y="87"/>
                      <a:pt x="95" y="88"/>
                      <a:pt x="95" y="88"/>
                    </a:cubicBezTo>
                    <a:cubicBezTo>
                      <a:pt x="95" y="88"/>
                      <a:pt x="95" y="89"/>
                      <a:pt x="95" y="89"/>
                    </a:cubicBezTo>
                    <a:cubicBezTo>
                      <a:pt x="95" y="89"/>
                      <a:pt x="95" y="89"/>
                      <a:pt x="95" y="89"/>
                    </a:cubicBezTo>
                    <a:cubicBezTo>
                      <a:pt x="94" y="90"/>
                      <a:pt x="94" y="90"/>
                      <a:pt x="94" y="90"/>
                    </a:cubicBezTo>
                    <a:cubicBezTo>
                      <a:pt x="94" y="90"/>
                      <a:pt x="94" y="90"/>
                      <a:pt x="94" y="90"/>
                    </a:cubicBezTo>
                    <a:cubicBezTo>
                      <a:pt x="94" y="90"/>
                      <a:pt x="93" y="90"/>
                      <a:pt x="93" y="90"/>
                    </a:cubicBezTo>
                    <a:cubicBezTo>
                      <a:pt x="93" y="90"/>
                      <a:pt x="93" y="91"/>
                      <a:pt x="93" y="91"/>
                    </a:cubicBezTo>
                    <a:cubicBezTo>
                      <a:pt x="93" y="91"/>
                      <a:pt x="93" y="91"/>
                      <a:pt x="93" y="91"/>
                    </a:cubicBezTo>
                    <a:cubicBezTo>
                      <a:pt x="93" y="91"/>
                      <a:pt x="93" y="92"/>
                      <a:pt x="93" y="92"/>
                    </a:cubicBezTo>
                    <a:cubicBezTo>
                      <a:pt x="94" y="92"/>
                      <a:pt x="94" y="92"/>
                      <a:pt x="94" y="92"/>
                    </a:cubicBezTo>
                    <a:cubicBezTo>
                      <a:pt x="94" y="92"/>
                      <a:pt x="94" y="92"/>
                      <a:pt x="94" y="92"/>
                    </a:cubicBezTo>
                    <a:cubicBezTo>
                      <a:pt x="94" y="92"/>
                      <a:pt x="94" y="92"/>
                      <a:pt x="95" y="92"/>
                    </a:cubicBezTo>
                    <a:cubicBezTo>
                      <a:pt x="95" y="92"/>
                      <a:pt x="95" y="92"/>
                      <a:pt x="96" y="92"/>
                    </a:cubicBezTo>
                    <a:cubicBezTo>
                      <a:pt x="96" y="92"/>
                      <a:pt x="96" y="92"/>
                      <a:pt x="96" y="92"/>
                    </a:cubicBezTo>
                    <a:cubicBezTo>
                      <a:pt x="97" y="92"/>
                      <a:pt x="98" y="92"/>
                      <a:pt x="98" y="91"/>
                    </a:cubicBezTo>
                    <a:cubicBezTo>
                      <a:pt x="99" y="91"/>
                      <a:pt x="99" y="91"/>
                      <a:pt x="99" y="91"/>
                    </a:cubicBezTo>
                    <a:cubicBezTo>
                      <a:pt x="99" y="91"/>
                      <a:pt x="99" y="91"/>
                      <a:pt x="99" y="91"/>
                    </a:cubicBezTo>
                    <a:cubicBezTo>
                      <a:pt x="99" y="91"/>
                      <a:pt x="99" y="91"/>
                      <a:pt x="99" y="91"/>
                    </a:cubicBezTo>
                    <a:cubicBezTo>
                      <a:pt x="99" y="91"/>
                      <a:pt x="99" y="91"/>
                      <a:pt x="99" y="91"/>
                    </a:cubicBezTo>
                    <a:cubicBezTo>
                      <a:pt x="99" y="91"/>
                      <a:pt x="100" y="91"/>
                      <a:pt x="100" y="91"/>
                    </a:cubicBezTo>
                    <a:cubicBezTo>
                      <a:pt x="100" y="90"/>
                      <a:pt x="100" y="90"/>
                      <a:pt x="100" y="90"/>
                    </a:cubicBezTo>
                    <a:cubicBezTo>
                      <a:pt x="100" y="90"/>
                      <a:pt x="100" y="90"/>
                      <a:pt x="100" y="90"/>
                    </a:cubicBezTo>
                    <a:cubicBezTo>
                      <a:pt x="100" y="90"/>
                      <a:pt x="100" y="90"/>
                      <a:pt x="100" y="90"/>
                    </a:cubicBezTo>
                    <a:cubicBezTo>
                      <a:pt x="100" y="89"/>
                      <a:pt x="101" y="88"/>
                      <a:pt x="101" y="88"/>
                    </a:cubicBezTo>
                    <a:cubicBezTo>
                      <a:pt x="102" y="88"/>
                      <a:pt x="102" y="88"/>
                      <a:pt x="102" y="88"/>
                    </a:cubicBezTo>
                    <a:cubicBezTo>
                      <a:pt x="102" y="88"/>
                      <a:pt x="103" y="88"/>
                      <a:pt x="103" y="88"/>
                    </a:cubicBezTo>
                    <a:cubicBezTo>
                      <a:pt x="103" y="88"/>
                      <a:pt x="103" y="88"/>
                      <a:pt x="103" y="88"/>
                    </a:cubicBezTo>
                    <a:cubicBezTo>
                      <a:pt x="103" y="88"/>
                      <a:pt x="103" y="88"/>
                      <a:pt x="104" y="88"/>
                    </a:cubicBezTo>
                    <a:cubicBezTo>
                      <a:pt x="104" y="88"/>
                      <a:pt x="104" y="88"/>
                      <a:pt x="104" y="88"/>
                    </a:cubicBezTo>
                    <a:cubicBezTo>
                      <a:pt x="105" y="87"/>
                      <a:pt x="105" y="87"/>
                      <a:pt x="105" y="87"/>
                    </a:cubicBezTo>
                    <a:cubicBezTo>
                      <a:pt x="105" y="87"/>
                      <a:pt x="105" y="86"/>
                      <a:pt x="105" y="86"/>
                    </a:cubicBezTo>
                    <a:cubicBezTo>
                      <a:pt x="105" y="86"/>
                      <a:pt x="105" y="86"/>
                      <a:pt x="105" y="86"/>
                    </a:cubicBezTo>
                    <a:cubicBezTo>
                      <a:pt x="105" y="85"/>
                      <a:pt x="105" y="85"/>
                      <a:pt x="105" y="85"/>
                    </a:cubicBezTo>
                    <a:cubicBezTo>
                      <a:pt x="105" y="85"/>
                      <a:pt x="104" y="85"/>
                      <a:pt x="104" y="85"/>
                    </a:cubicBezTo>
                    <a:cubicBezTo>
                      <a:pt x="104" y="85"/>
                      <a:pt x="104" y="85"/>
                      <a:pt x="104" y="85"/>
                    </a:cubicBezTo>
                    <a:cubicBezTo>
                      <a:pt x="104" y="84"/>
                      <a:pt x="104" y="84"/>
                      <a:pt x="104" y="84"/>
                    </a:cubicBezTo>
                    <a:cubicBezTo>
                      <a:pt x="104" y="84"/>
                      <a:pt x="104" y="84"/>
                      <a:pt x="104" y="84"/>
                    </a:cubicBezTo>
                    <a:cubicBezTo>
                      <a:pt x="105" y="84"/>
                      <a:pt x="105" y="84"/>
                      <a:pt x="105" y="84"/>
                    </a:cubicBezTo>
                    <a:cubicBezTo>
                      <a:pt x="105" y="84"/>
                      <a:pt x="105" y="84"/>
                      <a:pt x="105" y="83"/>
                    </a:cubicBezTo>
                    <a:cubicBezTo>
                      <a:pt x="105" y="83"/>
                      <a:pt x="105" y="83"/>
                      <a:pt x="105" y="83"/>
                    </a:cubicBezTo>
                    <a:cubicBezTo>
                      <a:pt x="105" y="83"/>
                      <a:pt x="105" y="83"/>
                      <a:pt x="105" y="83"/>
                    </a:cubicBezTo>
                    <a:cubicBezTo>
                      <a:pt x="105" y="83"/>
                      <a:pt x="105" y="83"/>
                      <a:pt x="105" y="83"/>
                    </a:cubicBezTo>
                    <a:cubicBezTo>
                      <a:pt x="105" y="84"/>
                      <a:pt x="105" y="84"/>
                      <a:pt x="105" y="84"/>
                    </a:cubicBezTo>
                    <a:cubicBezTo>
                      <a:pt x="105" y="83"/>
                      <a:pt x="105" y="83"/>
                      <a:pt x="105" y="83"/>
                    </a:cubicBezTo>
                    <a:cubicBezTo>
                      <a:pt x="105" y="83"/>
                      <a:pt x="105" y="83"/>
                      <a:pt x="105" y="83"/>
                    </a:cubicBezTo>
                    <a:cubicBezTo>
                      <a:pt x="105" y="83"/>
                      <a:pt x="105" y="83"/>
                      <a:pt x="105" y="83"/>
                    </a:cubicBezTo>
                    <a:cubicBezTo>
                      <a:pt x="105" y="83"/>
                      <a:pt x="105" y="83"/>
                      <a:pt x="105" y="83"/>
                    </a:cubicBezTo>
                    <a:cubicBezTo>
                      <a:pt x="106" y="83"/>
                      <a:pt x="106" y="83"/>
                      <a:pt x="106" y="83"/>
                    </a:cubicBezTo>
                    <a:cubicBezTo>
                      <a:pt x="106" y="83"/>
                      <a:pt x="107" y="82"/>
                      <a:pt x="107" y="82"/>
                    </a:cubicBezTo>
                    <a:cubicBezTo>
                      <a:pt x="107" y="81"/>
                      <a:pt x="107" y="81"/>
                      <a:pt x="107" y="80"/>
                    </a:cubicBezTo>
                    <a:cubicBezTo>
                      <a:pt x="107" y="80"/>
                      <a:pt x="107" y="80"/>
                      <a:pt x="107" y="80"/>
                    </a:cubicBezTo>
                    <a:cubicBezTo>
                      <a:pt x="107" y="80"/>
                      <a:pt x="107" y="79"/>
                      <a:pt x="107" y="79"/>
                    </a:cubicBezTo>
                    <a:cubicBezTo>
                      <a:pt x="107" y="79"/>
                      <a:pt x="107" y="79"/>
                      <a:pt x="107" y="79"/>
                    </a:cubicBezTo>
                    <a:cubicBezTo>
                      <a:pt x="107" y="79"/>
                      <a:pt x="107" y="79"/>
                      <a:pt x="107" y="79"/>
                    </a:cubicBezTo>
                    <a:cubicBezTo>
                      <a:pt x="107" y="79"/>
                      <a:pt x="107" y="79"/>
                      <a:pt x="107" y="79"/>
                    </a:cubicBezTo>
                    <a:cubicBezTo>
                      <a:pt x="107" y="79"/>
                      <a:pt x="107" y="78"/>
                      <a:pt x="107" y="78"/>
                    </a:cubicBezTo>
                    <a:cubicBezTo>
                      <a:pt x="107" y="78"/>
                      <a:pt x="108" y="78"/>
                      <a:pt x="108" y="78"/>
                    </a:cubicBezTo>
                    <a:cubicBezTo>
                      <a:pt x="108" y="78"/>
                      <a:pt x="108" y="78"/>
                      <a:pt x="108" y="78"/>
                    </a:cubicBezTo>
                    <a:cubicBezTo>
                      <a:pt x="108" y="78"/>
                      <a:pt x="108" y="78"/>
                      <a:pt x="108" y="78"/>
                    </a:cubicBezTo>
                    <a:cubicBezTo>
                      <a:pt x="109" y="77"/>
                      <a:pt x="109" y="77"/>
                      <a:pt x="109" y="77"/>
                    </a:cubicBezTo>
                    <a:cubicBezTo>
                      <a:pt x="109" y="77"/>
                      <a:pt x="109" y="76"/>
                      <a:pt x="109" y="76"/>
                    </a:cubicBezTo>
                    <a:cubicBezTo>
                      <a:pt x="109" y="76"/>
                      <a:pt x="109" y="76"/>
                      <a:pt x="109" y="76"/>
                    </a:cubicBezTo>
                    <a:cubicBezTo>
                      <a:pt x="109" y="76"/>
                      <a:pt x="109" y="75"/>
                      <a:pt x="109" y="75"/>
                    </a:cubicBezTo>
                    <a:cubicBezTo>
                      <a:pt x="110" y="75"/>
                      <a:pt x="110" y="74"/>
                      <a:pt x="111" y="74"/>
                    </a:cubicBezTo>
                    <a:cubicBezTo>
                      <a:pt x="111" y="74"/>
                      <a:pt x="111" y="74"/>
                      <a:pt x="111" y="74"/>
                    </a:cubicBezTo>
                    <a:cubicBezTo>
                      <a:pt x="111" y="74"/>
                      <a:pt x="111" y="73"/>
                      <a:pt x="111" y="73"/>
                    </a:cubicBezTo>
                    <a:cubicBezTo>
                      <a:pt x="111" y="73"/>
                      <a:pt x="111" y="72"/>
                      <a:pt x="111" y="72"/>
                    </a:cubicBezTo>
                    <a:cubicBezTo>
                      <a:pt x="111" y="72"/>
                      <a:pt x="111" y="72"/>
                      <a:pt x="111" y="72"/>
                    </a:cubicBezTo>
                    <a:cubicBezTo>
                      <a:pt x="111" y="71"/>
                      <a:pt x="111" y="71"/>
                      <a:pt x="111" y="70"/>
                    </a:cubicBezTo>
                    <a:cubicBezTo>
                      <a:pt x="111" y="70"/>
                      <a:pt x="111" y="70"/>
                      <a:pt x="112" y="69"/>
                    </a:cubicBezTo>
                    <a:cubicBezTo>
                      <a:pt x="112" y="69"/>
                      <a:pt x="112" y="69"/>
                      <a:pt x="112" y="69"/>
                    </a:cubicBezTo>
                    <a:cubicBezTo>
                      <a:pt x="112" y="69"/>
                      <a:pt x="112" y="69"/>
                      <a:pt x="112" y="69"/>
                    </a:cubicBezTo>
                    <a:cubicBezTo>
                      <a:pt x="112" y="68"/>
                      <a:pt x="112" y="68"/>
                      <a:pt x="112" y="68"/>
                    </a:cubicBezTo>
                    <a:cubicBezTo>
                      <a:pt x="112" y="68"/>
                      <a:pt x="112" y="68"/>
                      <a:pt x="112" y="68"/>
                    </a:cubicBezTo>
                    <a:cubicBezTo>
                      <a:pt x="112" y="68"/>
                      <a:pt x="112" y="68"/>
                      <a:pt x="112" y="68"/>
                    </a:cubicBezTo>
                    <a:cubicBezTo>
                      <a:pt x="112" y="68"/>
                      <a:pt x="112" y="68"/>
                      <a:pt x="112" y="68"/>
                    </a:cubicBezTo>
                    <a:cubicBezTo>
                      <a:pt x="112" y="69"/>
                      <a:pt x="112" y="69"/>
                      <a:pt x="112" y="69"/>
                    </a:cubicBezTo>
                    <a:cubicBezTo>
                      <a:pt x="112" y="68"/>
                      <a:pt x="112" y="68"/>
                      <a:pt x="112" y="68"/>
                    </a:cubicBezTo>
                    <a:cubicBezTo>
                      <a:pt x="112" y="67"/>
                      <a:pt x="112" y="66"/>
                      <a:pt x="112" y="65"/>
                    </a:cubicBezTo>
                    <a:cubicBezTo>
                      <a:pt x="112" y="65"/>
                      <a:pt x="112" y="64"/>
                      <a:pt x="112" y="64"/>
                    </a:cubicBezTo>
                    <a:cubicBezTo>
                      <a:pt x="112" y="63"/>
                      <a:pt x="112" y="62"/>
                      <a:pt x="113" y="62"/>
                    </a:cubicBezTo>
                    <a:cubicBezTo>
                      <a:pt x="113" y="61"/>
                      <a:pt x="113" y="61"/>
                      <a:pt x="113" y="61"/>
                    </a:cubicBezTo>
                    <a:cubicBezTo>
                      <a:pt x="113" y="61"/>
                      <a:pt x="113" y="61"/>
                      <a:pt x="113" y="61"/>
                    </a:cubicBezTo>
                    <a:cubicBezTo>
                      <a:pt x="113" y="61"/>
                      <a:pt x="113" y="61"/>
                      <a:pt x="113" y="61"/>
                    </a:cubicBezTo>
                    <a:cubicBezTo>
                      <a:pt x="113" y="61"/>
                      <a:pt x="113" y="61"/>
                      <a:pt x="113" y="61"/>
                    </a:cubicBezTo>
                    <a:cubicBezTo>
                      <a:pt x="113" y="61"/>
                      <a:pt x="113" y="61"/>
                      <a:pt x="113" y="61"/>
                    </a:cubicBezTo>
                    <a:cubicBezTo>
                      <a:pt x="113" y="61"/>
                      <a:pt x="113" y="61"/>
                      <a:pt x="113" y="61"/>
                    </a:cubicBezTo>
                    <a:cubicBezTo>
                      <a:pt x="113" y="60"/>
                      <a:pt x="113" y="60"/>
                      <a:pt x="113" y="60"/>
                    </a:cubicBezTo>
                    <a:cubicBezTo>
                      <a:pt x="113" y="60"/>
                      <a:pt x="113" y="60"/>
                      <a:pt x="113" y="60"/>
                    </a:cubicBezTo>
                    <a:cubicBezTo>
                      <a:pt x="113" y="60"/>
                      <a:pt x="113" y="60"/>
                      <a:pt x="113" y="60"/>
                    </a:cubicBezTo>
                    <a:cubicBezTo>
                      <a:pt x="113" y="60"/>
                      <a:pt x="113" y="60"/>
                      <a:pt x="114" y="60"/>
                    </a:cubicBezTo>
                    <a:cubicBezTo>
                      <a:pt x="114" y="60"/>
                      <a:pt x="114" y="60"/>
                      <a:pt x="114" y="60"/>
                    </a:cubicBezTo>
                    <a:cubicBezTo>
                      <a:pt x="114" y="58"/>
                      <a:pt x="114" y="58"/>
                      <a:pt x="114" y="58"/>
                    </a:cubicBezTo>
                    <a:cubicBezTo>
                      <a:pt x="114" y="58"/>
                      <a:pt x="114" y="58"/>
                      <a:pt x="114" y="57"/>
                    </a:cubicBezTo>
                    <a:cubicBezTo>
                      <a:pt x="114" y="57"/>
                      <a:pt x="114" y="57"/>
                      <a:pt x="114" y="57"/>
                    </a:cubicBezTo>
                    <a:cubicBezTo>
                      <a:pt x="113" y="57"/>
                      <a:pt x="113" y="57"/>
                      <a:pt x="113" y="57"/>
                    </a:cubicBezTo>
                    <a:cubicBezTo>
                      <a:pt x="113" y="57"/>
                      <a:pt x="113" y="56"/>
                      <a:pt x="113" y="56"/>
                    </a:cubicBezTo>
                    <a:cubicBezTo>
                      <a:pt x="113" y="56"/>
                      <a:pt x="113" y="56"/>
                      <a:pt x="113" y="56"/>
                    </a:cubicBezTo>
                    <a:cubicBezTo>
                      <a:pt x="113" y="56"/>
                      <a:pt x="113" y="55"/>
                      <a:pt x="114" y="55"/>
                    </a:cubicBezTo>
                    <a:cubicBezTo>
                      <a:pt x="114" y="55"/>
                      <a:pt x="114" y="55"/>
                      <a:pt x="114" y="55"/>
                    </a:cubicBezTo>
                    <a:cubicBezTo>
                      <a:pt x="114" y="55"/>
                      <a:pt x="114" y="55"/>
                      <a:pt x="114" y="55"/>
                    </a:cubicBezTo>
                    <a:cubicBezTo>
                      <a:pt x="114" y="54"/>
                      <a:pt x="114" y="54"/>
                      <a:pt x="114" y="54"/>
                    </a:cubicBezTo>
                    <a:cubicBezTo>
                      <a:pt x="114" y="54"/>
                      <a:pt x="114" y="54"/>
                      <a:pt x="114" y="54"/>
                    </a:cubicBezTo>
                    <a:cubicBezTo>
                      <a:pt x="114" y="53"/>
                      <a:pt x="114" y="53"/>
                      <a:pt x="114" y="53"/>
                    </a:cubicBezTo>
                    <a:cubicBezTo>
                      <a:pt x="114" y="53"/>
                      <a:pt x="114" y="53"/>
                      <a:pt x="114" y="53"/>
                    </a:cubicBezTo>
                    <a:cubicBezTo>
                      <a:pt x="114" y="52"/>
                      <a:pt x="114" y="52"/>
                      <a:pt x="114" y="52"/>
                    </a:cubicBezTo>
                    <a:cubicBezTo>
                      <a:pt x="114" y="52"/>
                      <a:pt x="114" y="52"/>
                      <a:pt x="114" y="52"/>
                    </a:cubicBezTo>
                    <a:cubicBezTo>
                      <a:pt x="114" y="50"/>
                      <a:pt x="114" y="50"/>
                      <a:pt x="114" y="50"/>
                    </a:cubicBezTo>
                    <a:cubicBezTo>
                      <a:pt x="114" y="50"/>
                      <a:pt x="114" y="50"/>
                      <a:pt x="114" y="50"/>
                    </a:cubicBezTo>
                    <a:cubicBezTo>
                      <a:pt x="114" y="49"/>
                      <a:pt x="115" y="49"/>
                      <a:pt x="114" y="49"/>
                    </a:cubicBezTo>
                    <a:cubicBezTo>
                      <a:pt x="114" y="48"/>
                      <a:pt x="113" y="48"/>
                      <a:pt x="113" y="48"/>
                    </a:cubicBezTo>
                    <a:cubicBezTo>
                      <a:pt x="113" y="47"/>
                      <a:pt x="113" y="47"/>
                      <a:pt x="113" y="47"/>
                    </a:cubicBezTo>
                    <a:cubicBezTo>
                      <a:pt x="113" y="46"/>
                      <a:pt x="113" y="46"/>
                      <a:pt x="113" y="46"/>
                    </a:cubicBezTo>
                    <a:cubicBezTo>
                      <a:pt x="113" y="46"/>
                      <a:pt x="112" y="46"/>
                      <a:pt x="112" y="46"/>
                    </a:cubicBezTo>
                    <a:cubicBezTo>
                      <a:pt x="112" y="46"/>
                      <a:pt x="112" y="46"/>
                      <a:pt x="112" y="45"/>
                    </a:cubicBezTo>
                    <a:cubicBezTo>
                      <a:pt x="112" y="45"/>
                      <a:pt x="112" y="45"/>
                      <a:pt x="112" y="45"/>
                    </a:cubicBezTo>
                    <a:cubicBezTo>
                      <a:pt x="112" y="45"/>
                      <a:pt x="112" y="45"/>
                      <a:pt x="112" y="45"/>
                    </a:cubicBezTo>
                    <a:cubicBezTo>
                      <a:pt x="112" y="45"/>
                      <a:pt x="112" y="45"/>
                      <a:pt x="112" y="45"/>
                    </a:cubicBezTo>
                    <a:cubicBezTo>
                      <a:pt x="112" y="45"/>
                      <a:pt x="112" y="45"/>
                      <a:pt x="112" y="44"/>
                    </a:cubicBezTo>
                    <a:cubicBezTo>
                      <a:pt x="112" y="44"/>
                      <a:pt x="112" y="44"/>
                      <a:pt x="111" y="44"/>
                    </a:cubicBezTo>
                    <a:cubicBezTo>
                      <a:pt x="111" y="44"/>
                      <a:pt x="111" y="44"/>
                      <a:pt x="111" y="44"/>
                    </a:cubicBezTo>
                    <a:cubicBezTo>
                      <a:pt x="111" y="44"/>
                      <a:pt x="111" y="44"/>
                      <a:pt x="111" y="44"/>
                    </a:cubicBezTo>
                    <a:cubicBezTo>
                      <a:pt x="111" y="44"/>
                      <a:pt x="111" y="43"/>
                      <a:pt x="111" y="43"/>
                    </a:cubicBezTo>
                    <a:cubicBezTo>
                      <a:pt x="111" y="43"/>
                      <a:pt x="111" y="43"/>
                      <a:pt x="111" y="43"/>
                    </a:cubicBezTo>
                    <a:cubicBezTo>
                      <a:pt x="111" y="43"/>
                      <a:pt x="111" y="43"/>
                      <a:pt x="111" y="43"/>
                    </a:cubicBezTo>
                    <a:cubicBezTo>
                      <a:pt x="111" y="43"/>
                      <a:pt x="111" y="42"/>
                      <a:pt x="111" y="42"/>
                    </a:cubicBezTo>
                    <a:cubicBezTo>
                      <a:pt x="111" y="42"/>
                      <a:pt x="110" y="42"/>
                      <a:pt x="110" y="42"/>
                    </a:cubicBezTo>
                    <a:cubicBezTo>
                      <a:pt x="110" y="42"/>
                      <a:pt x="110" y="42"/>
                      <a:pt x="110" y="42"/>
                    </a:cubicBezTo>
                    <a:cubicBezTo>
                      <a:pt x="110" y="41"/>
                      <a:pt x="110" y="41"/>
                      <a:pt x="110" y="41"/>
                    </a:cubicBezTo>
                    <a:cubicBezTo>
                      <a:pt x="109" y="41"/>
                      <a:pt x="109" y="40"/>
                      <a:pt x="109" y="39"/>
                    </a:cubicBezTo>
                    <a:cubicBezTo>
                      <a:pt x="109" y="39"/>
                      <a:pt x="109" y="39"/>
                      <a:pt x="109" y="39"/>
                    </a:cubicBezTo>
                    <a:cubicBezTo>
                      <a:pt x="109" y="39"/>
                      <a:pt x="109" y="39"/>
                      <a:pt x="109" y="39"/>
                    </a:cubicBezTo>
                    <a:cubicBezTo>
                      <a:pt x="109" y="39"/>
                      <a:pt x="109" y="39"/>
                      <a:pt x="109" y="39"/>
                    </a:cubicBezTo>
                    <a:cubicBezTo>
                      <a:pt x="109" y="38"/>
                      <a:pt x="108" y="38"/>
                      <a:pt x="108" y="38"/>
                    </a:cubicBezTo>
                    <a:cubicBezTo>
                      <a:pt x="108" y="38"/>
                      <a:pt x="108" y="38"/>
                      <a:pt x="108" y="38"/>
                    </a:cubicBezTo>
                    <a:cubicBezTo>
                      <a:pt x="108" y="37"/>
                      <a:pt x="108" y="37"/>
                      <a:pt x="108" y="37"/>
                    </a:cubicBezTo>
                    <a:cubicBezTo>
                      <a:pt x="108" y="37"/>
                      <a:pt x="107" y="37"/>
                      <a:pt x="107" y="37"/>
                    </a:cubicBezTo>
                    <a:cubicBezTo>
                      <a:pt x="107" y="37"/>
                      <a:pt x="107" y="37"/>
                      <a:pt x="107" y="37"/>
                    </a:cubicBezTo>
                    <a:cubicBezTo>
                      <a:pt x="107" y="37"/>
                      <a:pt x="107" y="36"/>
                      <a:pt x="107" y="36"/>
                    </a:cubicBezTo>
                    <a:cubicBezTo>
                      <a:pt x="107" y="36"/>
                      <a:pt x="107" y="36"/>
                      <a:pt x="107" y="36"/>
                    </a:cubicBezTo>
                    <a:cubicBezTo>
                      <a:pt x="107" y="36"/>
                      <a:pt x="107" y="36"/>
                      <a:pt x="107" y="36"/>
                    </a:cubicBezTo>
                    <a:cubicBezTo>
                      <a:pt x="107" y="36"/>
                      <a:pt x="107" y="36"/>
                      <a:pt x="107" y="36"/>
                    </a:cubicBezTo>
                    <a:cubicBezTo>
                      <a:pt x="107" y="36"/>
                      <a:pt x="107" y="36"/>
                      <a:pt x="107" y="36"/>
                    </a:cubicBezTo>
                    <a:cubicBezTo>
                      <a:pt x="107" y="36"/>
                      <a:pt x="107" y="36"/>
                      <a:pt x="107" y="36"/>
                    </a:cubicBezTo>
                    <a:cubicBezTo>
                      <a:pt x="107" y="35"/>
                      <a:pt x="107" y="35"/>
                      <a:pt x="107" y="35"/>
                    </a:cubicBezTo>
                    <a:cubicBezTo>
                      <a:pt x="107" y="35"/>
                      <a:pt x="107" y="35"/>
                      <a:pt x="107" y="35"/>
                    </a:cubicBezTo>
                    <a:cubicBezTo>
                      <a:pt x="106" y="35"/>
                      <a:pt x="106" y="35"/>
                      <a:pt x="106" y="35"/>
                    </a:cubicBezTo>
                    <a:cubicBezTo>
                      <a:pt x="106" y="34"/>
                      <a:pt x="105" y="34"/>
                      <a:pt x="105" y="33"/>
                    </a:cubicBezTo>
                    <a:cubicBezTo>
                      <a:pt x="105" y="32"/>
                      <a:pt x="105" y="32"/>
                      <a:pt x="105" y="32"/>
                    </a:cubicBezTo>
                    <a:cubicBezTo>
                      <a:pt x="104" y="32"/>
                      <a:pt x="104" y="31"/>
                      <a:pt x="103" y="31"/>
                    </a:cubicBezTo>
                    <a:cubicBezTo>
                      <a:pt x="104" y="31"/>
                      <a:pt x="104" y="31"/>
                      <a:pt x="104" y="31"/>
                    </a:cubicBezTo>
                    <a:cubicBezTo>
                      <a:pt x="104" y="30"/>
                      <a:pt x="104" y="30"/>
                      <a:pt x="104" y="30"/>
                    </a:cubicBezTo>
                    <a:cubicBezTo>
                      <a:pt x="104" y="31"/>
                      <a:pt x="104" y="31"/>
                      <a:pt x="104" y="31"/>
                    </a:cubicBezTo>
                    <a:cubicBezTo>
                      <a:pt x="105" y="31"/>
                      <a:pt x="105" y="31"/>
                      <a:pt x="105" y="31"/>
                    </a:cubicBezTo>
                    <a:cubicBezTo>
                      <a:pt x="105" y="31"/>
                      <a:pt x="105" y="31"/>
                      <a:pt x="105" y="31"/>
                    </a:cubicBezTo>
                    <a:cubicBezTo>
                      <a:pt x="105" y="31"/>
                      <a:pt x="105" y="31"/>
                      <a:pt x="105" y="31"/>
                    </a:cubicBezTo>
                    <a:cubicBezTo>
                      <a:pt x="105" y="31"/>
                      <a:pt x="105" y="31"/>
                      <a:pt x="105" y="31"/>
                    </a:cubicBezTo>
                    <a:cubicBezTo>
                      <a:pt x="105" y="32"/>
                      <a:pt x="105" y="32"/>
                      <a:pt x="105" y="32"/>
                    </a:cubicBezTo>
                    <a:cubicBezTo>
                      <a:pt x="105" y="32"/>
                      <a:pt x="105" y="32"/>
                      <a:pt x="105" y="32"/>
                    </a:cubicBezTo>
                    <a:cubicBezTo>
                      <a:pt x="105" y="32"/>
                      <a:pt x="105" y="32"/>
                      <a:pt x="105" y="32"/>
                    </a:cubicBezTo>
                    <a:cubicBezTo>
                      <a:pt x="105" y="32"/>
                      <a:pt x="105" y="32"/>
                      <a:pt x="105" y="32"/>
                    </a:cubicBezTo>
                    <a:cubicBezTo>
                      <a:pt x="105" y="33"/>
                      <a:pt x="105" y="33"/>
                      <a:pt x="105" y="33"/>
                    </a:cubicBezTo>
                    <a:cubicBezTo>
                      <a:pt x="106" y="33"/>
                      <a:pt x="106" y="33"/>
                      <a:pt x="106" y="33"/>
                    </a:cubicBezTo>
                    <a:cubicBezTo>
                      <a:pt x="106" y="33"/>
                      <a:pt x="106" y="33"/>
                      <a:pt x="106" y="33"/>
                    </a:cubicBezTo>
                    <a:cubicBezTo>
                      <a:pt x="106" y="33"/>
                      <a:pt x="106" y="33"/>
                      <a:pt x="106" y="33"/>
                    </a:cubicBezTo>
                    <a:cubicBezTo>
                      <a:pt x="106" y="33"/>
                      <a:pt x="106" y="33"/>
                      <a:pt x="106" y="33"/>
                    </a:cubicBezTo>
                    <a:cubicBezTo>
                      <a:pt x="106" y="34"/>
                      <a:pt x="106" y="34"/>
                      <a:pt x="106" y="34"/>
                    </a:cubicBezTo>
                    <a:cubicBezTo>
                      <a:pt x="106" y="34"/>
                      <a:pt x="107" y="34"/>
                      <a:pt x="107" y="34"/>
                    </a:cubicBezTo>
                    <a:cubicBezTo>
                      <a:pt x="107" y="34"/>
                      <a:pt x="107" y="34"/>
                      <a:pt x="107" y="34"/>
                    </a:cubicBezTo>
                    <a:cubicBezTo>
                      <a:pt x="107" y="34"/>
                      <a:pt x="107" y="35"/>
                      <a:pt x="107" y="35"/>
                    </a:cubicBezTo>
                    <a:cubicBezTo>
                      <a:pt x="108" y="35"/>
                      <a:pt x="108" y="35"/>
                      <a:pt x="108" y="35"/>
                    </a:cubicBezTo>
                    <a:cubicBezTo>
                      <a:pt x="108" y="36"/>
                      <a:pt x="108" y="36"/>
                      <a:pt x="108" y="36"/>
                    </a:cubicBezTo>
                    <a:cubicBezTo>
                      <a:pt x="108" y="36"/>
                      <a:pt x="108" y="36"/>
                      <a:pt x="108" y="36"/>
                    </a:cubicBezTo>
                    <a:cubicBezTo>
                      <a:pt x="108" y="36"/>
                      <a:pt x="108" y="36"/>
                      <a:pt x="108" y="36"/>
                    </a:cubicBezTo>
                    <a:cubicBezTo>
                      <a:pt x="108" y="36"/>
                      <a:pt x="108" y="37"/>
                      <a:pt x="108" y="37"/>
                    </a:cubicBezTo>
                    <a:cubicBezTo>
                      <a:pt x="109" y="37"/>
                      <a:pt x="109" y="37"/>
                      <a:pt x="109" y="37"/>
                    </a:cubicBezTo>
                    <a:cubicBezTo>
                      <a:pt x="109" y="37"/>
                      <a:pt x="109" y="37"/>
                      <a:pt x="109" y="37"/>
                    </a:cubicBezTo>
                    <a:cubicBezTo>
                      <a:pt x="109" y="38"/>
                      <a:pt x="109" y="38"/>
                      <a:pt x="109" y="38"/>
                    </a:cubicBezTo>
                    <a:cubicBezTo>
                      <a:pt x="109" y="38"/>
                      <a:pt x="109" y="38"/>
                      <a:pt x="109" y="38"/>
                    </a:cubicBezTo>
                    <a:cubicBezTo>
                      <a:pt x="109" y="38"/>
                      <a:pt x="109" y="38"/>
                      <a:pt x="109" y="38"/>
                    </a:cubicBezTo>
                    <a:cubicBezTo>
                      <a:pt x="109" y="38"/>
                      <a:pt x="109" y="38"/>
                      <a:pt x="109" y="38"/>
                    </a:cubicBezTo>
                    <a:cubicBezTo>
                      <a:pt x="109" y="38"/>
                      <a:pt x="109" y="38"/>
                      <a:pt x="109" y="38"/>
                    </a:cubicBezTo>
                    <a:cubicBezTo>
                      <a:pt x="109" y="38"/>
                      <a:pt x="109" y="38"/>
                      <a:pt x="109" y="38"/>
                    </a:cubicBezTo>
                    <a:cubicBezTo>
                      <a:pt x="109" y="39"/>
                      <a:pt x="109" y="39"/>
                      <a:pt x="109" y="39"/>
                    </a:cubicBezTo>
                    <a:cubicBezTo>
                      <a:pt x="110" y="39"/>
                      <a:pt x="110" y="39"/>
                      <a:pt x="110" y="39"/>
                    </a:cubicBezTo>
                    <a:cubicBezTo>
                      <a:pt x="110" y="39"/>
                      <a:pt x="110" y="40"/>
                      <a:pt x="110" y="40"/>
                    </a:cubicBezTo>
                    <a:cubicBezTo>
                      <a:pt x="110" y="40"/>
                      <a:pt x="110" y="40"/>
                      <a:pt x="110" y="40"/>
                    </a:cubicBezTo>
                    <a:cubicBezTo>
                      <a:pt x="110" y="40"/>
                      <a:pt x="110" y="40"/>
                      <a:pt x="110" y="40"/>
                    </a:cubicBezTo>
                    <a:cubicBezTo>
                      <a:pt x="110" y="40"/>
                      <a:pt x="110" y="41"/>
                      <a:pt x="111" y="41"/>
                    </a:cubicBezTo>
                    <a:cubicBezTo>
                      <a:pt x="111" y="41"/>
                      <a:pt x="111" y="41"/>
                      <a:pt x="111" y="41"/>
                    </a:cubicBezTo>
                    <a:cubicBezTo>
                      <a:pt x="111" y="41"/>
                      <a:pt x="111" y="41"/>
                      <a:pt x="111" y="41"/>
                    </a:cubicBezTo>
                    <a:cubicBezTo>
                      <a:pt x="111" y="42"/>
                      <a:pt x="111" y="42"/>
                      <a:pt x="111" y="42"/>
                    </a:cubicBezTo>
                    <a:cubicBezTo>
                      <a:pt x="111" y="42"/>
                      <a:pt x="111" y="42"/>
                      <a:pt x="111" y="42"/>
                    </a:cubicBezTo>
                    <a:cubicBezTo>
                      <a:pt x="111" y="42"/>
                      <a:pt x="111" y="42"/>
                      <a:pt x="111" y="42"/>
                    </a:cubicBezTo>
                    <a:cubicBezTo>
                      <a:pt x="111" y="42"/>
                      <a:pt x="111" y="43"/>
                      <a:pt x="111" y="43"/>
                    </a:cubicBezTo>
                    <a:cubicBezTo>
                      <a:pt x="112" y="43"/>
                      <a:pt x="112" y="43"/>
                      <a:pt x="112" y="44"/>
                    </a:cubicBezTo>
                    <a:cubicBezTo>
                      <a:pt x="113" y="44"/>
                      <a:pt x="113" y="44"/>
                      <a:pt x="113" y="44"/>
                    </a:cubicBezTo>
                    <a:cubicBezTo>
                      <a:pt x="113" y="43"/>
                      <a:pt x="113" y="43"/>
                      <a:pt x="113" y="43"/>
                    </a:cubicBezTo>
                    <a:cubicBezTo>
                      <a:pt x="113" y="42"/>
                      <a:pt x="112" y="41"/>
                      <a:pt x="112" y="39"/>
                    </a:cubicBezTo>
                    <a:cubicBezTo>
                      <a:pt x="112" y="38"/>
                      <a:pt x="112" y="38"/>
                      <a:pt x="112" y="37"/>
                    </a:cubicBezTo>
                    <a:close/>
                    <a:moveTo>
                      <a:pt x="79" y="5"/>
                    </a:moveTo>
                    <a:cubicBezTo>
                      <a:pt x="79" y="5"/>
                      <a:pt x="78" y="5"/>
                      <a:pt x="78" y="6"/>
                    </a:cubicBezTo>
                    <a:cubicBezTo>
                      <a:pt x="78" y="6"/>
                      <a:pt x="78" y="6"/>
                      <a:pt x="78" y="6"/>
                    </a:cubicBezTo>
                    <a:cubicBezTo>
                      <a:pt x="78" y="6"/>
                      <a:pt x="78" y="6"/>
                      <a:pt x="78" y="6"/>
                    </a:cubicBezTo>
                    <a:cubicBezTo>
                      <a:pt x="78" y="7"/>
                      <a:pt x="78" y="7"/>
                      <a:pt x="78" y="7"/>
                    </a:cubicBezTo>
                    <a:cubicBezTo>
                      <a:pt x="78" y="7"/>
                      <a:pt x="79" y="7"/>
                      <a:pt x="79" y="7"/>
                    </a:cubicBezTo>
                    <a:cubicBezTo>
                      <a:pt x="79" y="8"/>
                      <a:pt x="79" y="8"/>
                      <a:pt x="79" y="8"/>
                    </a:cubicBezTo>
                    <a:cubicBezTo>
                      <a:pt x="79" y="7"/>
                      <a:pt x="79" y="7"/>
                      <a:pt x="79" y="7"/>
                    </a:cubicBezTo>
                    <a:cubicBezTo>
                      <a:pt x="79" y="7"/>
                      <a:pt x="79" y="7"/>
                      <a:pt x="79" y="7"/>
                    </a:cubicBezTo>
                    <a:cubicBezTo>
                      <a:pt x="79" y="7"/>
                      <a:pt x="79" y="8"/>
                      <a:pt x="79" y="8"/>
                    </a:cubicBezTo>
                    <a:cubicBezTo>
                      <a:pt x="79" y="8"/>
                      <a:pt x="79" y="8"/>
                      <a:pt x="79" y="8"/>
                    </a:cubicBezTo>
                    <a:cubicBezTo>
                      <a:pt x="78" y="8"/>
                      <a:pt x="78" y="8"/>
                      <a:pt x="78" y="8"/>
                    </a:cubicBezTo>
                    <a:cubicBezTo>
                      <a:pt x="78" y="8"/>
                      <a:pt x="78" y="8"/>
                      <a:pt x="78" y="8"/>
                    </a:cubicBezTo>
                    <a:cubicBezTo>
                      <a:pt x="78" y="8"/>
                      <a:pt x="78" y="8"/>
                      <a:pt x="78" y="8"/>
                    </a:cubicBezTo>
                    <a:cubicBezTo>
                      <a:pt x="78" y="8"/>
                      <a:pt x="78" y="8"/>
                      <a:pt x="78" y="8"/>
                    </a:cubicBezTo>
                    <a:cubicBezTo>
                      <a:pt x="78" y="10"/>
                      <a:pt x="78" y="10"/>
                      <a:pt x="78" y="10"/>
                    </a:cubicBezTo>
                    <a:cubicBezTo>
                      <a:pt x="79" y="10"/>
                      <a:pt x="79" y="10"/>
                      <a:pt x="79" y="10"/>
                    </a:cubicBezTo>
                    <a:cubicBezTo>
                      <a:pt x="79" y="10"/>
                      <a:pt x="79" y="10"/>
                      <a:pt x="79" y="10"/>
                    </a:cubicBezTo>
                    <a:cubicBezTo>
                      <a:pt x="80" y="10"/>
                      <a:pt x="80" y="10"/>
                      <a:pt x="80" y="10"/>
                    </a:cubicBezTo>
                    <a:cubicBezTo>
                      <a:pt x="80" y="10"/>
                      <a:pt x="80" y="10"/>
                      <a:pt x="80" y="10"/>
                    </a:cubicBezTo>
                    <a:cubicBezTo>
                      <a:pt x="81" y="10"/>
                      <a:pt x="81" y="10"/>
                      <a:pt x="81" y="10"/>
                    </a:cubicBezTo>
                    <a:cubicBezTo>
                      <a:pt x="81" y="10"/>
                      <a:pt x="81" y="10"/>
                      <a:pt x="81" y="10"/>
                    </a:cubicBezTo>
                    <a:cubicBezTo>
                      <a:pt x="81" y="9"/>
                      <a:pt x="81" y="9"/>
                      <a:pt x="81" y="9"/>
                    </a:cubicBezTo>
                    <a:cubicBezTo>
                      <a:pt x="81" y="9"/>
                      <a:pt x="81" y="9"/>
                      <a:pt x="81" y="9"/>
                    </a:cubicBezTo>
                    <a:cubicBezTo>
                      <a:pt x="81" y="9"/>
                      <a:pt x="81" y="8"/>
                      <a:pt x="80" y="8"/>
                    </a:cubicBezTo>
                    <a:cubicBezTo>
                      <a:pt x="80" y="8"/>
                      <a:pt x="80" y="8"/>
                      <a:pt x="80" y="8"/>
                    </a:cubicBezTo>
                    <a:cubicBezTo>
                      <a:pt x="80" y="8"/>
                      <a:pt x="80" y="8"/>
                      <a:pt x="80" y="8"/>
                    </a:cubicBezTo>
                    <a:cubicBezTo>
                      <a:pt x="80" y="8"/>
                      <a:pt x="80" y="8"/>
                      <a:pt x="80" y="8"/>
                    </a:cubicBezTo>
                    <a:cubicBezTo>
                      <a:pt x="80" y="8"/>
                      <a:pt x="80" y="8"/>
                      <a:pt x="80" y="8"/>
                    </a:cubicBezTo>
                    <a:cubicBezTo>
                      <a:pt x="80" y="8"/>
                      <a:pt x="80" y="8"/>
                      <a:pt x="80" y="8"/>
                    </a:cubicBezTo>
                    <a:cubicBezTo>
                      <a:pt x="80" y="8"/>
                      <a:pt x="80" y="8"/>
                      <a:pt x="81" y="7"/>
                    </a:cubicBezTo>
                    <a:cubicBezTo>
                      <a:pt x="81" y="7"/>
                      <a:pt x="81" y="7"/>
                      <a:pt x="81" y="6"/>
                    </a:cubicBezTo>
                    <a:cubicBezTo>
                      <a:pt x="81" y="6"/>
                      <a:pt x="81" y="6"/>
                      <a:pt x="81" y="6"/>
                    </a:cubicBezTo>
                    <a:cubicBezTo>
                      <a:pt x="81" y="6"/>
                      <a:pt x="81" y="6"/>
                      <a:pt x="81" y="6"/>
                    </a:cubicBezTo>
                    <a:cubicBezTo>
                      <a:pt x="81" y="6"/>
                      <a:pt x="81" y="6"/>
                      <a:pt x="81" y="6"/>
                    </a:cubicBezTo>
                    <a:cubicBezTo>
                      <a:pt x="80" y="6"/>
                      <a:pt x="80" y="6"/>
                      <a:pt x="80" y="6"/>
                    </a:cubicBezTo>
                    <a:cubicBezTo>
                      <a:pt x="80" y="6"/>
                      <a:pt x="80" y="6"/>
                      <a:pt x="80" y="6"/>
                    </a:cubicBezTo>
                    <a:cubicBezTo>
                      <a:pt x="80" y="5"/>
                      <a:pt x="80" y="5"/>
                      <a:pt x="80" y="5"/>
                    </a:cubicBezTo>
                    <a:cubicBezTo>
                      <a:pt x="80" y="5"/>
                      <a:pt x="80" y="5"/>
                      <a:pt x="80" y="5"/>
                    </a:cubicBezTo>
                    <a:cubicBezTo>
                      <a:pt x="80" y="5"/>
                      <a:pt x="80" y="5"/>
                      <a:pt x="80" y="5"/>
                    </a:cubicBezTo>
                    <a:cubicBezTo>
                      <a:pt x="79" y="5"/>
                      <a:pt x="79" y="5"/>
                      <a:pt x="79" y="5"/>
                    </a:cubicBezTo>
                    <a:cubicBezTo>
                      <a:pt x="79" y="5"/>
                      <a:pt x="79" y="5"/>
                      <a:pt x="79" y="5"/>
                    </a:cubicBezTo>
                    <a:close/>
                    <a:moveTo>
                      <a:pt x="75" y="5"/>
                    </a:moveTo>
                    <a:cubicBezTo>
                      <a:pt x="75" y="5"/>
                      <a:pt x="75" y="5"/>
                      <a:pt x="75" y="5"/>
                    </a:cubicBezTo>
                    <a:cubicBezTo>
                      <a:pt x="75" y="5"/>
                      <a:pt x="75" y="5"/>
                      <a:pt x="75" y="5"/>
                    </a:cubicBezTo>
                    <a:cubicBezTo>
                      <a:pt x="75" y="5"/>
                      <a:pt x="75" y="5"/>
                      <a:pt x="75" y="5"/>
                    </a:cubicBezTo>
                    <a:cubicBezTo>
                      <a:pt x="75" y="5"/>
                      <a:pt x="75" y="5"/>
                      <a:pt x="74" y="5"/>
                    </a:cubicBezTo>
                    <a:cubicBezTo>
                      <a:pt x="74" y="5"/>
                      <a:pt x="74" y="5"/>
                      <a:pt x="74" y="5"/>
                    </a:cubicBezTo>
                    <a:cubicBezTo>
                      <a:pt x="74" y="5"/>
                      <a:pt x="74" y="5"/>
                      <a:pt x="74" y="5"/>
                    </a:cubicBezTo>
                    <a:cubicBezTo>
                      <a:pt x="74" y="6"/>
                      <a:pt x="74" y="6"/>
                      <a:pt x="74" y="6"/>
                    </a:cubicBezTo>
                    <a:cubicBezTo>
                      <a:pt x="74" y="6"/>
                      <a:pt x="74" y="6"/>
                      <a:pt x="74" y="6"/>
                    </a:cubicBezTo>
                    <a:cubicBezTo>
                      <a:pt x="74" y="6"/>
                      <a:pt x="74" y="6"/>
                      <a:pt x="74" y="6"/>
                    </a:cubicBezTo>
                    <a:cubicBezTo>
                      <a:pt x="74" y="6"/>
                      <a:pt x="74" y="6"/>
                      <a:pt x="74" y="6"/>
                    </a:cubicBezTo>
                    <a:cubicBezTo>
                      <a:pt x="73" y="6"/>
                      <a:pt x="73" y="6"/>
                      <a:pt x="73" y="6"/>
                    </a:cubicBezTo>
                    <a:cubicBezTo>
                      <a:pt x="73" y="6"/>
                      <a:pt x="73" y="6"/>
                      <a:pt x="73" y="6"/>
                    </a:cubicBezTo>
                    <a:cubicBezTo>
                      <a:pt x="73" y="6"/>
                      <a:pt x="73" y="6"/>
                      <a:pt x="73" y="6"/>
                    </a:cubicBezTo>
                    <a:cubicBezTo>
                      <a:pt x="73" y="6"/>
                      <a:pt x="73" y="6"/>
                      <a:pt x="73" y="6"/>
                    </a:cubicBezTo>
                    <a:cubicBezTo>
                      <a:pt x="73" y="7"/>
                      <a:pt x="73" y="7"/>
                      <a:pt x="73" y="7"/>
                    </a:cubicBezTo>
                    <a:cubicBezTo>
                      <a:pt x="73" y="7"/>
                      <a:pt x="73" y="7"/>
                      <a:pt x="73" y="7"/>
                    </a:cubicBezTo>
                    <a:cubicBezTo>
                      <a:pt x="73" y="8"/>
                      <a:pt x="73" y="8"/>
                      <a:pt x="73" y="8"/>
                    </a:cubicBezTo>
                    <a:cubicBezTo>
                      <a:pt x="73" y="8"/>
                      <a:pt x="73" y="8"/>
                      <a:pt x="73" y="8"/>
                    </a:cubicBezTo>
                    <a:cubicBezTo>
                      <a:pt x="73" y="8"/>
                      <a:pt x="73" y="8"/>
                      <a:pt x="73" y="8"/>
                    </a:cubicBezTo>
                    <a:cubicBezTo>
                      <a:pt x="73" y="8"/>
                      <a:pt x="73" y="8"/>
                      <a:pt x="73" y="8"/>
                    </a:cubicBezTo>
                    <a:cubicBezTo>
                      <a:pt x="74" y="8"/>
                      <a:pt x="74" y="8"/>
                      <a:pt x="74" y="8"/>
                    </a:cubicBezTo>
                    <a:cubicBezTo>
                      <a:pt x="74" y="8"/>
                      <a:pt x="74" y="8"/>
                      <a:pt x="74" y="8"/>
                    </a:cubicBezTo>
                    <a:cubicBezTo>
                      <a:pt x="74" y="8"/>
                      <a:pt x="74" y="8"/>
                      <a:pt x="74" y="8"/>
                    </a:cubicBezTo>
                    <a:cubicBezTo>
                      <a:pt x="74" y="8"/>
                      <a:pt x="74" y="8"/>
                      <a:pt x="74" y="8"/>
                    </a:cubicBezTo>
                    <a:cubicBezTo>
                      <a:pt x="74" y="8"/>
                      <a:pt x="74" y="9"/>
                      <a:pt x="74" y="9"/>
                    </a:cubicBezTo>
                    <a:cubicBezTo>
                      <a:pt x="74" y="9"/>
                      <a:pt x="75" y="9"/>
                      <a:pt x="75" y="9"/>
                    </a:cubicBezTo>
                    <a:cubicBezTo>
                      <a:pt x="75" y="9"/>
                      <a:pt x="75" y="9"/>
                      <a:pt x="75" y="9"/>
                    </a:cubicBezTo>
                    <a:cubicBezTo>
                      <a:pt x="75" y="9"/>
                      <a:pt x="75" y="9"/>
                      <a:pt x="75" y="9"/>
                    </a:cubicBezTo>
                    <a:cubicBezTo>
                      <a:pt x="76" y="9"/>
                      <a:pt x="76" y="9"/>
                      <a:pt x="76" y="9"/>
                    </a:cubicBezTo>
                    <a:cubicBezTo>
                      <a:pt x="76" y="9"/>
                      <a:pt x="76" y="9"/>
                      <a:pt x="76" y="9"/>
                    </a:cubicBezTo>
                    <a:cubicBezTo>
                      <a:pt x="77" y="9"/>
                      <a:pt x="77" y="9"/>
                      <a:pt x="77" y="9"/>
                    </a:cubicBezTo>
                    <a:cubicBezTo>
                      <a:pt x="77" y="9"/>
                      <a:pt x="77" y="9"/>
                      <a:pt x="77" y="9"/>
                    </a:cubicBezTo>
                    <a:cubicBezTo>
                      <a:pt x="77" y="9"/>
                      <a:pt x="77" y="9"/>
                      <a:pt x="77" y="8"/>
                    </a:cubicBezTo>
                    <a:cubicBezTo>
                      <a:pt x="78" y="8"/>
                      <a:pt x="78" y="8"/>
                      <a:pt x="78" y="7"/>
                    </a:cubicBezTo>
                    <a:cubicBezTo>
                      <a:pt x="78" y="7"/>
                      <a:pt x="78" y="7"/>
                      <a:pt x="77" y="7"/>
                    </a:cubicBezTo>
                    <a:cubicBezTo>
                      <a:pt x="77" y="6"/>
                      <a:pt x="77" y="6"/>
                      <a:pt x="77" y="6"/>
                    </a:cubicBezTo>
                    <a:cubicBezTo>
                      <a:pt x="77" y="6"/>
                      <a:pt x="77" y="6"/>
                      <a:pt x="77" y="6"/>
                    </a:cubicBezTo>
                    <a:cubicBezTo>
                      <a:pt x="77" y="6"/>
                      <a:pt x="77" y="6"/>
                      <a:pt x="77" y="6"/>
                    </a:cubicBezTo>
                    <a:cubicBezTo>
                      <a:pt x="77" y="6"/>
                      <a:pt x="78" y="6"/>
                      <a:pt x="78" y="5"/>
                    </a:cubicBezTo>
                    <a:cubicBezTo>
                      <a:pt x="78" y="5"/>
                      <a:pt x="78" y="5"/>
                      <a:pt x="78" y="5"/>
                    </a:cubicBezTo>
                    <a:cubicBezTo>
                      <a:pt x="78" y="5"/>
                      <a:pt x="78" y="5"/>
                      <a:pt x="78" y="5"/>
                    </a:cubicBezTo>
                    <a:cubicBezTo>
                      <a:pt x="77" y="5"/>
                      <a:pt x="77" y="5"/>
                      <a:pt x="77" y="5"/>
                    </a:cubicBezTo>
                    <a:cubicBezTo>
                      <a:pt x="77" y="5"/>
                      <a:pt x="77" y="5"/>
                      <a:pt x="77" y="5"/>
                    </a:cubicBezTo>
                    <a:cubicBezTo>
                      <a:pt x="77" y="5"/>
                      <a:pt x="77" y="5"/>
                      <a:pt x="77" y="5"/>
                    </a:cubicBezTo>
                    <a:cubicBezTo>
                      <a:pt x="77" y="4"/>
                      <a:pt x="76" y="4"/>
                      <a:pt x="76" y="4"/>
                    </a:cubicBezTo>
                    <a:cubicBezTo>
                      <a:pt x="76" y="4"/>
                      <a:pt x="76" y="4"/>
                      <a:pt x="76" y="4"/>
                    </a:cubicBezTo>
                    <a:cubicBezTo>
                      <a:pt x="76" y="4"/>
                      <a:pt x="76" y="4"/>
                      <a:pt x="76" y="4"/>
                    </a:cubicBezTo>
                    <a:cubicBezTo>
                      <a:pt x="76" y="4"/>
                      <a:pt x="76" y="4"/>
                      <a:pt x="76" y="4"/>
                    </a:cubicBezTo>
                    <a:cubicBezTo>
                      <a:pt x="76" y="4"/>
                      <a:pt x="75" y="4"/>
                      <a:pt x="75" y="4"/>
                    </a:cubicBezTo>
                    <a:cubicBezTo>
                      <a:pt x="75" y="4"/>
                      <a:pt x="75" y="4"/>
                      <a:pt x="75" y="4"/>
                    </a:cubicBezTo>
                    <a:cubicBezTo>
                      <a:pt x="75" y="4"/>
                      <a:pt x="75" y="4"/>
                      <a:pt x="75" y="4"/>
                    </a:cubicBezTo>
                    <a:cubicBezTo>
                      <a:pt x="75" y="4"/>
                      <a:pt x="75" y="4"/>
                      <a:pt x="75" y="4"/>
                    </a:cubicBezTo>
                    <a:cubicBezTo>
                      <a:pt x="75" y="4"/>
                      <a:pt x="75" y="4"/>
                      <a:pt x="75" y="4"/>
                    </a:cubicBezTo>
                    <a:cubicBezTo>
                      <a:pt x="75" y="4"/>
                      <a:pt x="75" y="4"/>
                      <a:pt x="75" y="4"/>
                    </a:cubicBezTo>
                    <a:cubicBezTo>
                      <a:pt x="75" y="3"/>
                      <a:pt x="75" y="3"/>
                      <a:pt x="75" y="3"/>
                    </a:cubicBezTo>
                    <a:cubicBezTo>
                      <a:pt x="73" y="3"/>
                      <a:pt x="73" y="3"/>
                      <a:pt x="73" y="3"/>
                    </a:cubicBezTo>
                    <a:cubicBezTo>
                      <a:pt x="73" y="4"/>
                      <a:pt x="73" y="4"/>
                      <a:pt x="73" y="4"/>
                    </a:cubicBezTo>
                    <a:cubicBezTo>
                      <a:pt x="73" y="4"/>
                      <a:pt x="73" y="4"/>
                      <a:pt x="73" y="4"/>
                    </a:cubicBezTo>
                    <a:cubicBezTo>
                      <a:pt x="73" y="4"/>
                      <a:pt x="73" y="5"/>
                      <a:pt x="73" y="5"/>
                    </a:cubicBezTo>
                    <a:cubicBezTo>
                      <a:pt x="73" y="5"/>
                      <a:pt x="73" y="5"/>
                      <a:pt x="73" y="5"/>
                    </a:cubicBezTo>
                    <a:cubicBezTo>
                      <a:pt x="75" y="5"/>
                      <a:pt x="75" y="5"/>
                      <a:pt x="75" y="5"/>
                    </a:cubicBezTo>
                    <a:cubicBezTo>
                      <a:pt x="75" y="5"/>
                      <a:pt x="75" y="5"/>
                      <a:pt x="75" y="5"/>
                    </a:cubicBezTo>
                    <a:close/>
                    <a:moveTo>
                      <a:pt x="112" y="77"/>
                    </a:moveTo>
                    <a:cubicBezTo>
                      <a:pt x="113" y="76"/>
                      <a:pt x="113" y="75"/>
                      <a:pt x="113" y="74"/>
                    </a:cubicBezTo>
                    <a:cubicBezTo>
                      <a:pt x="113" y="74"/>
                      <a:pt x="113" y="74"/>
                      <a:pt x="113" y="74"/>
                    </a:cubicBezTo>
                    <a:cubicBezTo>
                      <a:pt x="113" y="74"/>
                      <a:pt x="113" y="74"/>
                      <a:pt x="113" y="74"/>
                    </a:cubicBezTo>
                    <a:cubicBezTo>
                      <a:pt x="113" y="74"/>
                      <a:pt x="113" y="74"/>
                      <a:pt x="113" y="74"/>
                    </a:cubicBezTo>
                    <a:cubicBezTo>
                      <a:pt x="113" y="74"/>
                      <a:pt x="113" y="74"/>
                      <a:pt x="113" y="74"/>
                    </a:cubicBezTo>
                    <a:cubicBezTo>
                      <a:pt x="113" y="74"/>
                      <a:pt x="113" y="74"/>
                      <a:pt x="112" y="73"/>
                    </a:cubicBezTo>
                    <a:cubicBezTo>
                      <a:pt x="112" y="74"/>
                      <a:pt x="112" y="74"/>
                      <a:pt x="112" y="74"/>
                    </a:cubicBezTo>
                    <a:cubicBezTo>
                      <a:pt x="112" y="74"/>
                      <a:pt x="112" y="74"/>
                      <a:pt x="112" y="74"/>
                    </a:cubicBezTo>
                    <a:cubicBezTo>
                      <a:pt x="112" y="74"/>
                      <a:pt x="112" y="74"/>
                      <a:pt x="111" y="74"/>
                    </a:cubicBezTo>
                    <a:cubicBezTo>
                      <a:pt x="111" y="75"/>
                      <a:pt x="111" y="75"/>
                      <a:pt x="111" y="75"/>
                    </a:cubicBezTo>
                    <a:cubicBezTo>
                      <a:pt x="111" y="75"/>
                      <a:pt x="110" y="76"/>
                      <a:pt x="110" y="76"/>
                    </a:cubicBezTo>
                    <a:cubicBezTo>
                      <a:pt x="110" y="76"/>
                      <a:pt x="110" y="76"/>
                      <a:pt x="110" y="76"/>
                    </a:cubicBezTo>
                    <a:cubicBezTo>
                      <a:pt x="110" y="76"/>
                      <a:pt x="110" y="76"/>
                      <a:pt x="110" y="76"/>
                    </a:cubicBezTo>
                    <a:cubicBezTo>
                      <a:pt x="110" y="76"/>
                      <a:pt x="110" y="77"/>
                      <a:pt x="110" y="77"/>
                    </a:cubicBezTo>
                    <a:cubicBezTo>
                      <a:pt x="110" y="77"/>
                      <a:pt x="110" y="77"/>
                      <a:pt x="110" y="77"/>
                    </a:cubicBezTo>
                    <a:cubicBezTo>
                      <a:pt x="110" y="77"/>
                      <a:pt x="110" y="77"/>
                      <a:pt x="110" y="77"/>
                    </a:cubicBezTo>
                    <a:cubicBezTo>
                      <a:pt x="109" y="78"/>
                      <a:pt x="109" y="78"/>
                      <a:pt x="109" y="79"/>
                    </a:cubicBezTo>
                    <a:cubicBezTo>
                      <a:pt x="109" y="79"/>
                      <a:pt x="109" y="79"/>
                      <a:pt x="109" y="79"/>
                    </a:cubicBezTo>
                    <a:cubicBezTo>
                      <a:pt x="109" y="79"/>
                      <a:pt x="109" y="79"/>
                      <a:pt x="109" y="79"/>
                    </a:cubicBezTo>
                    <a:cubicBezTo>
                      <a:pt x="109" y="79"/>
                      <a:pt x="109" y="80"/>
                      <a:pt x="109" y="81"/>
                    </a:cubicBezTo>
                    <a:cubicBezTo>
                      <a:pt x="109" y="81"/>
                      <a:pt x="109" y="81"/>
                      <a:pt x="109" y="81"/>
                    </a:cubicBezTo>
                    <a:cubicBezTo>
                      <a:pt x="109" y="82"/>
                      <a:pt x="109" y="82"/>
                      <a:pt x="109" y="82"/>
                    </a:cubicBezTo>
                    <a:cubicBezTo>
                      <a:pt x="109" y="82"/>
                      <a:pt x="109" y="82"/>
                      <a:pt x="109" y="82"/>
                    </a:cubicBezTo>
                    <a:cubicBezTo>
                      <a:pt x="109" y="82"/>
                      <a:pt x="109" y="82"/>
                      <a:pt x="109" y="82"/>
                    </a:cubicBezTo>
                    <a:cubicBezTo>
                      <a:pt x="110" y="82"/>
                      <a:pt x="111" y="81"/>
                      <a:pt x="111" y="81"/>
                    </a:cubicBezTo>
                    <a:cubicBezTo>
                      <a:pt x="111" y="81"/>
                      <a:pt x="111" y="80"/>
                      <a:pt x="111" y="80"/>
                    </a:cubicBezTo>
                    <a:cubicBezTo>
                      <a:pt x="111" y="80"/>
                      <a:pt x="111" y="80"/>
                      <a:pt x="111" y="80"/>
                    </a:cubicBezTo>
                    <a:cubicBezTo>
                      <a:pt x="111" y="80"/>
                      <a:pt x="111" y="80"/>
                      <a:pt x="111" y="79"/>
                    </a:cubicBezTo>
                    <a:cubicBezTo>
                      <a:pt x="111" y="79"/>
                      <a:pt x="111" y="79"/>
                      <a:pt x="111" y="79"/>
                    </a:cubicBezTo>
                    <a:cubicBezTo>
                      <a:pt x="111" y="79"/>
                      <a:pt x="111" y="79"/>
                      <a:pt x="111" y="79"/>
                    </a:cubicBezTo>
                    <a:cubicBezTo>
                      <a:pt x="111" y="79"/>
                      <a:pt x="111" y="79"/>
                      <a:pt x="111" y="78"/>
                    </a:cubicBezTo>
                    <a:cubicBezTo>
                      <a:pt x="111" y="78"/>
                      <a:pt x="111" y="78"/>
                      <a:pt x="111" y="78"/>
                    </a:cubicBezTo>
                    <a:cubicBezTo>
                      <a:pt x="111" y="78"/>
                      <a:pt x="111" y="78"/>
                      <a:pt x="111" y="78"/>
                    </a:cubicBezTo>
                    <a:cubicBezTo>
                      <a:pt x="111" y="78"/>
                      <a:pt x="112" y="78"/>
                      <a:pt x="112" y="78"/>
                    </a:cubicBezTo>
                    <a:cubicBezTo>
                      <a:pt x="112" y="77"/>
                      <a:pt x="112" y="77"/>
                      <a:pt x="112" y="77"/>
                    </a:cubicBezTo>
                    <a:cubicBezTo>
                      <a:pt x="112" y="77"/>
                      <a:pt x="112" y="77"/>
                      <a:pt x="112" y="77"/>
                    </a:cubicBezTo>
                    <a:cubicBezTo>
                      <a:pt x="112" y="77"/>
                      <a:pt x="112" y="77"/>
                      <a:pt x="112" y="77"/>
                    </a:cubicBezTo>
                    <a:cubicBezTo>
                      <a:pt x="112" y="77"/>
                      <a:pt x="112" y="77"/>
                      <a:pt x="112" y="77"/>
                    </a:cubicBez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</p:grpSp>
        <p:sp>
          <p:nvSpPr>
            <p:cNvPr id="1049020" name="矩形 87"/>
            <p:cNvSpPr/>
            <p:nvPr/>
          </p:nvSpPr>
          <p:spPr>
            <a:xfrm>
              <a:off x="10956875" y="916528"/>
              <a:ext cx="99624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05</a:t>
              </a:r>
              <a:r>
                <a:rPr lang="zh-CN" altLang="en-US" sz="1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endParaRPr lang="zh-CN" altLang="en-US" sz="1800" dirty="0"/>
            </a:p>
          </p:txBody>
        </p:sp>
      </p:grpSp>
      <p:sp>
        <p:nvSpPr>
          <p:cNvPr id="1049021" name="TextBox 90"/>
          <p:cNvSpPr txBox="1"/>
          <p:nvPr/>
        </p:nvSpPr>
        <p:spPr>
          <a:xfrm>
            <a:off x="398571" y="476888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兰亭粗黑_GBK" pitchFamily="2" charset="-122"/>
                <a:ea typeface="方正兰亭粗黑_GBK" pitchFamily="2" charset="-122"/>
              </a:rPr>
              <a:t>工作不足之处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第五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67" name="矩形 30"/>
          <p:cNvSpPr/>
          <p:nvPr/>
        </p:nvSpPr>
        <p:spPr>
          <a:xfrm>
            <a:off x="1" y="1198956"/>
            <a:ext cx="12191187" cy="1546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9" rIns="121917" bIns="60959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zh-CN" altLang="en-US" sz="1800" dirty="0">
              <a:ea typeface="微软雅黑" panose="020B0503020204020204" pitchFamily="34" charset="-122"/>
            </a:endParaRPr>
          </a:p>
        </p:txBody>
      </p:sp>
      <p:grpSp>
        <p:nvGrpSpPr>
          <p:cNvPr id="227" name="组合 33"/>
          <p:cNvGrpSpPr/>
          <p:nvPr/>
        </p:nvGrpSpPr>
        <p:grpSpPr>
          <a:xfrm>
            <a:off x="6957256" y="285730"/>
            <a:ext cx="996377" cy="1000132"/>
            <a:chOff x="6170529" y="285728"/>
            <a:chExt cx="996247" cy="1000132"/>
          </a:xfrm>
        </p:grpSpPr>
        <p:grpSp>
          <p:nvGrpSpPr>
            <p:cNvPr id="228" name="组合 31"/>
            <p:cNvGrpSpPr/>
            <p:nvPr/>
          </p:nvGrpSpPr>
          <p:grpSpPr>
            <a:xfrm>
              <a:off x="6369792" y="285728"/>
              <a:ext cx="597720" cy="597720"/>
              <a:chOff x="6501056" y="1873013"/>
              <a:chExt cx="696763" cy="696763"/>
            </a:xfrm>
          </p:grpSpPr>
          <p:sp>
            <p:nvSpPr>
              <p:cNvPr id="1048968" name="椭圆 36"/>
              <p:cNvSpPr/>
              <p:nvPr/>
            </p:nvSpPr>
            <p:spPr>
              <a:xfrm>
                <a:off x="6501056" y="1873013"/>
                <a:ext cx="696763" cy="696763"/>
              </a:xfrm>
              <a:prstGeom prst="ellipse">
                <a:avLst/>
              </a:prstGeom>
              <a:solidFill>
                <a:srgbClr val="EEEEEE"/>
              </a:solidFill>
              <a:ln>
                <a:solidFill>
                  <a:schemeClr val="bg1"/>
                </a:solidFill>
              </a:ln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25"/>
              </a:p>
            </p:txBody>
          </p:sp>
          <p:grpSp>
            <p:nvGrpSpPr>
              <p:cNvPr id="229" name="组合 113"/>
              <p:cNvGrpSpPr>
                <a:grpSpLocks noChangeAspect="1"/>
              </p:cNvGrpSpPr>
              <p:nvPr/>
            </p:nvGrpSpPr>
            <p:grpSpPr>
              <a:xfrm>
                <a:off x="6616022" y="1996255"/>
                <a:ext cx="466830" cy="450242"/>
                <a:chOff x="7019925" y="5499100"/>
                <a:chExt cx="312738" cy="301626"/>
              </a:xfrm>
              <a:solidFill>
                <a:srgbClr val="BBBE2C"/>
              </a:solidFill>
            </p:grpSpPr>
            <p:sp>
              <p:nvSpPr>
                <p:cNvPr id="1048969" name="Freeform 252"/>
                <p:cNvSpPr/>
                <p:nvPr/>
              </p:nvSpPr>
              <p:spPr bwMode="auto">
                <a:xfrm>
                  <a:off x="7069138" y="5567363"/>
                  <a:ext cx="214313" cy="233363"/>
                </a:xfrm>
                <a:custGeom>
                  <a:avLst/>
                  <a:gdLst>
                    <a:gd name="T0" fmla="*/ 0 w 57"/>
                    <a:gd name="T1" fmla="*/ 26 h 62"/>
                    <a:gd name="T2" fmla="*/ 0 w 57"/>
                    <a:gd name="T3" fmla="*/ 59 h 62"/>
                    <a:gd name="T4" fmla="*/ 2 w 57"/>
                    <a:gd name="T5" fmla="*/ 62 h 62"/>
                    <a:gd name="T6" fmla="*/ 4 w 57"/>
                    <a:gd name="T7" fmla="*/ 62 h 62"/>
                    <a:gd name="T8" fmla="*/ 19 w 57"/>
                    <a:gd name="T9" fmla="*/ 62 h 62"/>
                    <a:gd name="T10" fmla="*/ 21 w 57"/>
                    <a:gd name="T11" fmla="*/ 62 h 62"/>
                    <a:gd name="T12" fmla="*/ 21 w 57"/>
                    <a:gd name="T13" fmla="*/ 61 h 62"/>
                    <a:gd name="T14" fmla="*/ 21 w 57"/>
                    <a:gd name="T15" fmla="*/ 45 h 62"/>
                    <a:gd name="T16" fmla="*/ 36 w 57"/>
                    <a:gd name="T17" fmla="*/ 45 h 62"/>
                    <a:gd name="T18" fmla="*/ 36 w 57"/>
                    <a:gd name="T19" fmla="*/ 61 h 62"/>
                    <a:gd name="T20" fmla="*/ 37 w 57"/>
                    <a:gd name="T21" fmla="*/ 62 h 62"/>
                    <a:gd name="T22" fmla="*/ 38 w 57"/>
                    <a:gd name="T23" fmla="*/ 62 h 62"/>
                    <a:gd name="T24" fmla="*/ 53 w 57"/>
                    <a:gd name="T25" fmla="*/ 62 h 62"/>
                    <a:gd name="T26" fmla="*/ 56 w 57"/>
                    <a:gd name="T27" fmla="*/ 62 h 62"/>
                    <a:gd name="T28" fmla="*/ 57 w 57"/>
                    <a:gd name="T29" fmla="*/ 59 h 62"/>
                    <a:gd name="T30" fmla="*/ 57 w 57"/>
                    <a:gd name="T31" fmla="*/ 26 h 62"/>
                    <a:gd name="T32" fmla="*/ 29 w 57"/>
                    <a:gd name="T33" fmla="*/ 0 h 62"/>
                    <a:gd name="T34" fmla="*/ 0 w 57"/>
                    <a:gd name="T35" fmla="*/ 26 h 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57" h="62">
                      <a:moveTo>
                        <a:pt x="0" y="26"/>
                      </a:moveTo>
                      <a:cubicBezTo>
                        <a:pt x="0" y="59"/>
                        <a:pt x="0" y="59"/>
                        <a:pt x="0" y="59"/>
                      </a:cubicBezTo>
                      <a:cubicBezTo>
                        <a:pt x="0" y="61"/>
                        <a:pt x="1" y="62"/>
                        <a:pt x="2" y="62"/>
                      </a:cubicBezTo>
                      <a:cubicBezTo>
                        <a:pt x="3" y="62"/>
                        <a:pt x="3" y="62"/>
                        <a:pt x="4" y="62"/>
                      </a:cubicBezTo>
                      <a:cubicBezTo>
                        <a:pt x="19" y="62"/>
                        <a:pt x="19" y="62"/>
                        <a:pt x="19" y="62"/>
                      </a:cubicBezTo>
                      <a:cubicBezTo>
                        <a:pt x="20" y="62"/>
                        <a:pt x="20" y="62"/>
                        <a:pt x="21" y="62"/>
                      </a:cubicBezTo>
                      <a:cubicBezTo>
                        <a:pt x="21" y="62"/>
                        <a:pt x="21" y="61"/>
                        <a:pt x="21" y="61"/>
                      </a:cubicBezTo>
                      <a:cubicBezTo>
                        <a:pt x="21" y="45"/>
                        <a:pt x="21" y="45"/>
                        <a:pt x="21" y="45"/>
                      </a:cubicBezTo>
                      <a:cubicBezTo>
                        <a:pt x="36" y="45"/>
                        <a:pt x="36" y="45"/>
                        <a:pt x="36" y="45"/>
                      </a:cubicBezTo>
                      <a:cubicBezTo>
                        <a:pt x="36" y="61"/>
                        <a:pt x="36" y="61"/>
                        <a:pt x="36" y="61"/>
                      </a:cubicBezTo>
                      <a:cubicBezTo>
                        <a:pt x="36" y="61"/>
                        <a:pt x="37" y="62"/>
                        <a:pt x="37" y="62"/>
                      </a:cubicBezTo>
                      <a:cubicBezTo>
                        <a:pt x="37" y="62"/>
                        <a:pt x="38" y="62"/>
                        <a:pt x="38" y="62"/>
                      </a:cubicBezTo>
                      <a:cubicBezTo>
                        <a:pt x="53" y="62"/>
                        <a:pt x="53" y="62"/>
                        <a:pt x="53" y="62"/>
                      </a:cubicBezTo>
                      <a:cubicBezTo>
                        <a:pt x="54" y="62"/>
                        <a:pt x="55" y="62"/>
                        <a:pt x="56" y="62"/>
                      </a:cubicBezTo>
                      <a:cubicBezTo>
                        <a:pt x="56" y="62"/>
                        <a:pt x="57" y="61"/>
                        <a:pt x="57" y="59"/>
                      </a:cubicBezTo>
                      <a:cubicBezTo>
                        <a:pt x="57" y="26"/>
                        <a:pt x="57" y="26"/>
                        <a:pt x="57" y="26"/>
                      </a:cubicBezTo>
                      <a:cubicBezTo>
                        <a:pt x="29" y="0"/>
                        <a:pt x="29" y="0"/>
                        <a:pt x="29" y="0"/>
                      </a:cubicBezTo>
                      <a:lnTo>
                        <a:pt x="0" y="26"/>
                      </a:lnTo>
                      <a:close/>
                    </a:path>
                  </a:pathLst>
                </a:custGeom>
                <a:solidFill>
                  <a:srgbClr val="008BB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25"/>
                </a:p>
              </p:txBody>
            </p:sp>
            <p:sp>
              <p:nvSpPr>
                <p:cNvPr id="1048970" name="Freeform 253"/>
                <p:cNvSpPr/>
                <p:nvPr/>
              </p:nvSpPr>
              <p:spPr bwMode="auto">
                <a:xfrm>
                  <a:off x="7019925" y="5499100"/>
                  <a:ext cx="312738" cy="169863"/>
                </a:xfrm>
                <a:custGeom>
                  <a:avLst/>
                  <a:gdLst>
                    <a:gd name="T0" fmla="*/ 81 w 83"/>
                    <a:gd name="T1" fmla="*/ 35 h 45"/>
                    <a:gd name="T2" fmla="*/ 68 w 83"/>
                    <a:gd name="T3" fmla="*/ 23 h 45"/>
                    <a:gd name="T4" fmla="*/ 68 w 83"/>
                    <a:gd name="T5" fmla="*/ 4 h 45"/>
                    <a:gd name="T6" fmla="*/ 66 w 83"/>
                    <a:gd name="T7" fmla="*/ 2 h 45"/>
                    <a:gd name="T8" fmla="*/ 61 w 83"/>
                    <a:gd name="T9" fmla="*/ 2 h 45"/>
                    <a:gd name="T10" fmla="*/ 59 w 83"/>
                    <a:gd name="T11" fmla="*/ 4 h 45"/>
                    <a:gd name="T12" fmla="*/ 59 w 83"/>
                    <a:gd name="T13" fmla="*/ 15 h 45"/>
                    <a:gd name="T14" fmla="*/ 45 w 83"/>
                    <a:gd name="T15" fmla="*/ 2 h 45"/>
                    <a:gd name="T16" fmla="*/ 38 w 83"/>
                    <a:gd name="T17" fmla="*/ 2 h 45"/>
                    <a:gd name="T18" fmla="*/ 2 w 83"/>
                    <a:gd name="T19" fmla="*/ 35 h 45"/>
                    <a:gd name="T20" fmla="*/ 2 w 83"/>
                    <a:gd name="T21" fmla="*/ 43 h 45"/>
                    <a:gd name="T22" fmla="*/ 6 w 83"/>
                    <a:gd name="T23" fmla="*/ 44 h 45"/>
                    <a:gd name="T24" fmla="*/ 10 w 83"/>
                    <a:gd name="T25" fmla="*/ 43 h 45"/>
                    <a:gd name="T26" fmla="*/ 42 w 83"/>
                    <a:gd name="T27" fmla="*/ 13 h 45"/>
                    <a:gd name="T28" fmla="*/ 74 w 83"/>
                    <a:gd name="T29" fmla="*/ 43 h 45"/>
                    <a:gd name="T30" fmla="*/ 81 w 83"/>
                    <a:gd name="T31" fmla="*/ 43 h 45"/>
                    <a:gd name="T32" fmla="*/ 81 w 83"/>
                    <a:gd name="T33" fmla="*/ 35 h 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83" h="45">
                      <a:moveTo>
                        <a:pt x="81" y="35"/>
                      </a:moveTo>
                      <a:cubicBezTo>
                        <a:pt x="68" y="23"/>
                        <a:pt x="68" y="23"/>
                        <a:pt x="68" y="23"/>
                      </a:cubicBezTo>
                      <a:cubicBezTo>
                        <a:pt x="68" y="4"/>
                        <a:pt x="68" y="4"/>
                        <a:pt x="68" y="4"/>
                      </a:cubicBezTo>
                      <a:cubicBezTo>
                        <a:pt x="68" y="3"/>
                        <a:pt x="67" y="2"/>
                        <a:pt x="66" y="2"/>
                      </a:cubicBezTo>
                      <a:cubicBezTo>
                        <a:pt x="61" y="2"/>
                        <a:pt x="61" y="2"/>
                        <a:pt x="61" y="2"/>
                      </a:cubicBezTo>
                      <a:cubicBezTo>
                        <a:pt x="60" y="2"/>
                        <a:pt x="59" y="3"/>
                        <a:pt x="59" y="4"/>
                      </a:cubicBezTo>
                      <a:cubicBezTo>
                        <a:pt x="59" y="15"/>
                        <a:pt x="59" y="15"/>
                        <a:pt x="59" y="15"/>
                      </a:cubicBezTo>
                      <a:cubicBezTo>
                        <a:pt x="45" y="2"/>
                        <a:pt x="45" y="2"/>
                        <a:pt x="45" y="2"/>
                      </a:cubicBezTo>
                      <a:cubicBezTo>
                        <a:pt x="43" y="0"/>
                        <a:pt x="40" y="0"/>
                        <a:pt x="38" y="2"/>
                      </a:cubicBezTo>
                      <a:cubicBezTo>
                        <a:pt x="2" y="35"/>
                        <a:pt x="2" y="35"/>
                        <a:pt x="2" y="35"/>
                      </a:cubicBezTo>
                      <a:cubicBezTo>
                        <a:pt x="0" y="37"/>
                        <a:pt x="0" y="40"/>
                        <a:pt x="2" y="43"/>
                      </a:cubicBezTo>
                      <a:cubicBezTo>
                        <a:pt x="3" y="44"/>
                        <a:pt x="5" y="44"/>
                        <a:pt x="6" y="44"/>
                      </a:cubicBezTo>
                      <a:cubicBezTo>
                        <a:pt x="7" y="44"/>
                        <a:pt x="9" y="44"/>
                        <a:pt x="10" y="43"/>
                      </a:cubicBezTo>
                      <a:cubicBezTo>
                        <a:pt x="42" y="13"/>
                        <a:pt x="42" y="13"/>
                        <a:pt x="42" y="13"/>
                      </a:cubicBezTo>
                      <a:cubicBezTo>
                        <a:pt x="74" y="43"/>
                        <a:pt x="74" y="43"/>
                        <a:pt x="74" y="43"/>
                      </a:cubicBezTo>
                      <a:cubicBezTo>
                        <a:pt x="76" y="45"/>
                        <a:pt x="80" y="45"/>
                        <a:pt x="81" y="43"/>
                      </a:cubicBezTo>
                      <a:cubicBezTo>
                        <a:pt x="83" y="40"/>
                        <a:pt x="83" y="37"/>
                        <a:pt x="81" y="35"/>
                      </a:cubicBezTo>
                      <a:close/>
                    </a:path>
                  </a:pathLst>
                </a:custGeom>
                <a:solidFill>
                  <a:srgbClr val="008BB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25"/>
                </a:p>
              </p:txBody>
            </p:sp>
          </p:grpSp>
        </p:grpSp>
        <p:sp>
          <p:nvSpPr>
            <p:cNvPr id="1048971" name="矩形 35"/>
            <p:cNvSpPr/>
            <p:nvPr/>
          </p:nvSpPr>
          <p:spPr>
            <a:xfrm>
              <a:off x="6170529" y="916528"/>
              <a:ext cx="99624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01</a:t>
              </a:r>
              <a:r>
                <a:rPr lang="zh-CN" altLang="en-US" sz="1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endParaRPr lang="zh-CN" altLang="en-US" sz="1800" dirty="0"/>
            </a:p>
          </p:txBody>
        </p:sp>
      </p:grpSp>
      <p:grpSp>
        <p:nvGrpSpPr>
          <p:cNvPr id="230" name="组合 40"/>
          <p:cNvGrpSpPr/>
          <p:nvPr/>
        </p:nvGrpSpPr>
        <p:grpSpPr>
          <a:xfrm>
            <a:off x="7957518" y="285730"/>
            <a:ext cx="996377" cy="1000132"/>
            <a:chOff x="7367116" y="285728"/>
            <a:chExt cx="996247" cy="1000132"/>
          </a:xfrm>
        </p:grpSpPr>
        <p:grpSp>
          <p:nvGrpSpPr>
            <p:cNvPr id="231" name="组合 36"/>
            <p:cNvGrpSpPr/>
            <p:nvPr/>
          </p:nvGrpSpPr>
          <p:grpSpPr>
            <a:xfrm>
              <a:off x="7566379" y="285728"/>
              <a:ext cx="597720" cy="597720"/>
              <a:chOff x="6501056" y="2921024"/>
              <a:chExt cx="696763" cy="696763"/>
            </a:xfrm>
          </p:grpSpPr>
          <p:sp>
            <p:nvSpPr>
              <p:cNvPr id="1048972" name="椭圆 43"/>
              <p:cNvSpPr/>
              <p:nvPr/>
            </p:nvSpPr>
            <p:spPr>
              <a:xfrm>
                <a:off x="6501056" y="2921024"/>
                <a:ext cx="696763" cy="696763"/>
              </a:xfrm>
              <a:prstGeom prst="ellipse">
                <a:avLst/>
              </a:prstGeom>
              <a:solidFill>
                <a:srgbClr val="EEEEEE"/>
              </a:solidFill>
              <a:ln>
                <a:solidFill>
                  <a:schemeClr val="bg1"/>
                </a:solidFill>
              </a:ln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25"/>
              </a:p>
            </p:txBody>
          </p:sp>
          <p:grpSp>
            <p:nvGrpSpPr>
              <p:cNvPr id="232" name="组合 118"/>
              <p:cNvGrpSpPr>
                <a:grpSpLocks noChangeAspect="1"/>
              </p:cNvGrpSpPr>
              <p:nvPr/>
            </p:nvGrpSpPr>
            <p:grpSpPr>
              <a:xfrm>
                <a:off x="6636672" y="3066937"/>
                <a:ext cx="455384" cy="390650"/>
                <a:chOff x="5084763" y="971550"/>
                <a:chExt cx="323850" cy="277813"/>
              </a:xfrm>
              <a:solidFill>
                <a:srgbClr val="4ABAB5"/>
              </a:solidFill>
            </p:grpSpPr>
            <p:sp>
              <p:nvSpPr>
                <p:cNvPr id="1048973" name="Freeform 301"/>
                <p:cNvSpPr>
                  <a:spLocks noEditPoints="1"/>
                </p:cNvSpPr>
                <p:nvPr/>
              </p:nvSpPr>
              <p:spPr bwMode="auto">
                <a:xfrm>
                  <a:off x="5191125" y="1031875"/>
                  <a:ext cx="217488" cy="217488"/>
                </a:xfrm>
                <a:custGeom>
                  <a:avLst/>
                  <a:gdLst>
                    <a:gd name="T0" fmla="*/ 6 w 58"/>
                    <a:gd name="T1" fmla="*/ 14 h 58"/>
                    <a:gd name="T2" fmla="*/ 7 w 58"/>
                    <a:gd name="T3" fmla="*/ 19 h 58"/>
                    <a:gd name="T4" fmla="*/ 4 w 58"/>
                    <a:gd name="T5" fmla="*/ 20 h 58"/>
                    <a:gd name="T6" fmla="*/ 0 w 58"/>
                    <a:gd name="T7" fmla="*/ 23 h 58"/>
                    <a:gd name="T8" fmla="*/ 2 w 58"/>
                    <a:gd name="T9" fmla="*/ 27 h 58"/>
                    <a:gd name="T10" fmla="*/ 5 w 58"/>
                    <a:gd name="T11" fmla="*/ 31 h 58"/>
                    <a:gd name="T12" fmla="*/ 2 w 58"/>
                    <a:gd name="T13" fmla="*/ 34 h 58"/>
                    <a:gd name="T14" fmla="*/ 1 w 58"/>
                    <a:gd name="T15" fmla="*/ 38 h 58"/>
                    <a:gd name="T16" fmla="*/ 5 w 58"/>
                    <a:gd name="T17" fmla="*/ 41 h 58"/>
                    <a:gd name="T18" fmla="*/ 8 w 58"/>
                    <a:gd name="T19" fmla="*/ 42 h 58"/>
                    <a:gd name="T20" fmla="*/ 8 w 58"/>
                    <a:gd name="T21" fmla="*/ 46 h 58"/>
                    <a:gd name="T22" fmla="*/ 9 w 58"/>
                    <a:gd name="T23" fmla="*/ 51 h 58"/>
                    <a:gd name="T24" fmla="*/ 14 w 58"/>
                    <a:gd name="T25" fmla="*/ 51 h 58"/>
                    <a:gd name="T26" fmla="*/ 18 w 58"/>
                    <a:gd name="T27" fmla="*/ 51 h 58"/>
                    <a:gd name="T28" fmla="*/ 19 w 58"/>
                    <a:gd name="T29" fmla="*/ 54 h 58"/>
                    <a:gd name="T30" fmla="*/ 22 w 58"/>
                    <a:gd name="T31" fmla="*/ 58 h 58"/>
                    <a:gd name="T32" fmla="*/ 27 w 58"/>
                    <a:gd name="T33" fmla="*/ 56 h 58"/>
                    <a:gd name="T34" fmla="*/ 31 w 58"/>
                    <a:gd name="T35" fmla="*/ 53 h 58"/>
                    <a:gd name="T36" fmla="*/ 33 w 58"/>
                    <a:gd name="T37" fmla="*/ 56 h 58"/>
                    <a:gd name="T38" fmla="*/ 38 w 58"/>
                    <a:gd name="T39" fmla="*/ 57 h 58"/>
                    <a:gd name="T40" fmla="*/ 40 w 58"/>
                    <a:gd name="T41" fmla="*/ 53 h 58"/>
                    <a:gd name="T42" fmla="*/ 42 w 58"/>
                    <a:gd name="T43" fmla="*/ 49 h 58"/>
                    <a:gd name="T44" fmla="*/ 46 w 58"/>
                    <a:gd name="T45" fmla="*/ 50 h 58"/>
                    <a:gd name="T46" fmla="*/ 50 w 58"/>
                    <a:gd name="T47" fmla="*/ 49 h 58"/>
                    <a:gd name="T48" fmla="*/ 51 w 58"/>
                    <a:gd name="T49" fmla="*/ 44 h 58"/>
                    <a:gd name="T50" fmla="*/ 50 w 58"/>
                    <a:gd name="T51" fmla="*/ 40 h 58"/>
                    <a:gd name="T52" fmla="*/ 54 w 58"/>
                    <a:gd name="T53" fmla="*/ 39 h 58"/>
                    <a:gd name="T54" fmla="*/ 57 w 58"/>
                    <a:gd name="T55" fmla="*/ 35 h 58"/>
                    <a:gd name="T56" fmla="*/ 55 w 58"/>
                    <a:gd name="T57" fmla="*/ 31 h 58"/>
                    <a:gd name="T58" fmla="*/ 52 w 58"/>
                    <a:gd name="T59" fmla="*/ 27 h 58"/>
                    <a:gd name="T60" fmla="*/ 55 w 58"/>
                    <a:gd name="T61" fmla="*/ 25 h 58"/>
                    <a:gd name="T62" fmla="*/ 56 w 58"/>
                    <a:gd name="T63" fmla="*/ 20 h 58"/>
                    <a:gd name="T64" fmla="*/ 53 w 58"/>
                    <a:gd name="T65" fmla="*/ 18 h 58"/>
                    <a:gd name="T66" fmla="*/ 48 w 58"/>
                    <a:gd name="T67" fmla="*/ 16 h 58"/>
                    <a:gd name="T68" fmla="*/ 49 w 58"/>
                    <a:gd name="T69" fmla="*/ 12 h 58"/>
                    <a:gd name="T70" fmla="*/ 48 w 58"/>
                    <a:gd name="T71" fmla="*/ 8 h 58"/>
                    <a:gd name="T72" fmla="*/ 44 w 58"/>
                    <a:gd name="T73" fmla="*/ 7 h 58"/>
                    <a:gd name="T74" fmla="*/ 39 w 58"/>
                    <a:gd name="T75" fmla="*/ 8 h 58"/>
                    <a:gd name="T76" fmla="*/ 38 w 58"/>
                    <a:gd name="T77" fmla="*/ 4 h 58"/>
                    <a:gd name="T78" fmla="*/ 35 w 58"/>
                    <a:gd name="T79" fmla="*/ 1 h 58"/>
                    <a:gd name="T80" fmla="*/ 30 w 58"/>
                    <a:gd name="T81" fmla="*/ 3 h 58"/>
                    <a:gd name="T82" fmla="*/ 27 w 58"/>
                    <a:gd name="T83" fmla="*/ 5 h 58"/>
                    <a:gd name="T84" fmla="*/ 24 w 58"/>
                    <a:gd name="T85" fmla="*/ 3 h 58"/>
                    <a:gd name="T86" fmla="*/ 20 w 58"/>
                    <a:gd name="T87" fmla="*/ 1 h 58"/>
                    <a:gd name="T88" fmla="*/ 17 w 58"/>
                    <a:gd name="T89" fmla="*/ 5 h 58"/>
                    <a:gd name="T90" fmla="*/ 15 w 58"/>
                    <a:gd name="T91" fmla="*/ 10 h 58"/>
                    <a:gd name="T92" fmla="*/ 12 w 58"/>
                    <a:gd name="T93" fmla="*/ 9 h 58"/>
                    <a:gd name="T94" fmla="*/ 7 w 58"/>
                    <a:gd name="T95" fmla="*/ 10 h 58"/>
                    <a:gd name="T96" fmla="*/ 6 w 58"/>
                    <a:gd name="T97" fmla="*/ 14 h 58"/>
                    <a:gd name="T98" fmla="*/ 23 w 58"/>
                    <a:gd name="T99" fmla="*/ 13 h 58"/>
                    <a:gd name="T100" fmla="*/ 45 w 58"/>
                    <a:gd name="T101" fmla="*/ 24 h 58"/>
                    <a:gd name="T102" fmla="*/ 34 w 58"/>
                    <a:gd name="T103" fmla="*/ 45 h 58"/>
                    <a:gd name="T104" fmla="*/ 13 w 58"/>
                    <a:gd name="T105" fmla="*/ 34 h 58"/>
                    <a:gd name="T106" fmla="*/ 23 w 58"/>
                    <a:gd name="T107" fmla="*/ 13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58" h="58">
                      <a:moveTo>
                        <a:pt x="6" y="14"/>
                      </a:moveTo>
                      <a:cubicBezTo>
                        <a:pt x="8" y="15"/>
                        <a:pt x="7" y="18"/>
                        <a:pt x="7" y="19"/>
                      </a:cubicBezTo>
                      <a:cubicBezTo>
                        <a:pt x="7" y="20"/>
                        <a:pt x="5" y="20"/>
                        <a:pt x="4" y="20"/>
                      </a:cubicBezTo>
                      <a:cubicBezTo>
                        <a:pt x="2" y="20"/>
                        <a:pt x="0" y="21"/>
                        <a:pt x="0" y="23"/>
                      </a:cubicBezTo>
                      <a:cubicBezTo>
                        <a:pt x="0" y="25"/>
                        <a:pt x="0" y="27"/>
                        <a:pt x="2" y="27"/>
                      </a:cubicBezTo>
                      <a:cubicBezTo>
                        <a:pt x="3" y="28"/>
                        <a:pt x="5" y="30"/>
                        <a:pt x="5" y="31"/>
                      </a:cubicBezTo>
                      <a:cubicBezTo>
                        <a:pt x="5" y="32"/>
                        <a:pt x="4" y="33"/>
                        <a:pt x="2" y="34"/>
                      </a:cubicBezTo>
                      <a:cubicBezTo>
                        <a:pt x="1" y="34"/>
                        <a:pt x="0" y="36"/>
                        <a:pt x="1" y="38"/>
                      </a:cubicBezTo>
                      <a:cubicBezTo>
                        <a:pt x="1" y="40"/>
                        <a:pt x="3" y="42"/>
                        <a:pt x="5" y="41"/>
                      </a:cubicBezTo>
                      <a:cubicBezTo>
                        <a:pt x="6" y="41"/>
                        <a:pt x="8" y="41"/>
                        <a:pt x="8" y="42"/>
                      </a:cubicBezTo>
                      <a:cubicBezTo>
                        <a:pt x="9" y="42"/>
                        <a:pt x="9" y="45"/>
                        <a:pt x="8" y="46"/>
                      </a:cubicBezTo>
                      <a:cubicBezTo>
                        <a:pt x="7" y="47"/>
                        <a:pt x="7" y="50"/>
                        <a:pt x="9" y="51"/>
                      </a:cubicBezTo>
                      <a:cubicBezTo>
                        <a:pt x="11" y="52"/>
                        <a:pt x="13" y="53"/>
                        <a:pt x="14" y="51"/>
                      </a:cubicBezTo>
                      <a:cubicBezTo>
                        <a:pt x="15" y="50"/>
                        <a:pt x="18" y="51"/>
                        <a:pt x="18" y="51"/>
                      </a:cubicBezTo>
                      <a:cubicBezTo>
                        <a:pt x="19" y="51"/>
                        <a:pt x="20" y="53"/>
                        <a:pt x="19" y="54"/>
                      </a:cubicBezTo>
                      <a:cubicBezTo>
                        <a:pt x="19" y="56"/>
                        <a:pt x="20" y="57"/>
                        <a:pt x="22" y="58"/>
                      </a:cubicBezTo>
                      <a:cubicBezTo>
                        <a:pt x="25" y="58"/>
                        <a:pt x="26" y="57"/>
                        <a:pt x="27" y="56"/>
                      </a:cubicBezTo>
                      <a:cubicBezTo>
                        <a:pt x="27" y="54"/>
                        <a:pt x="30" y="53"/>
                        <a:pt x="31" y="53"/>
                      </a:cubicBezTo>
                      <a:cubicBezTo>
                        <a:pt x="31" y="53"/>
                        <a:pt x="33" y="54"/>
                        <a:pt x="33" y="56"/>
                      </a:cubicBezTo>
                      <a:cubicBezTo>
                        <a:pt x="34" y="57"/>
                        <a:pt x="36" y="58"/>
                        <a:pt x="38" y="57"/>
                      </a:cubicBezTo>
                      <a:cubicBezTo>
                        <a:pt x="40" y="57"/>
                        <a:pt x="41" y="55"/>
                        <a:pt x="40" y="53"/>
                      </a:cubicBezTo>
                      <a:cubicBezTo>
                        <a:pt x="40" y="52"/>
                        <a:pt x="42" y="49"/>
                        <a:pt x="42" y="49"/>
                      </a:cubicBezTo>
                      <a:cubicBezTo>
                        <a:pt x="43" y="48"/>
                        <a:pt x="44" y="49"/>
                        <a:pt x="46" y="50"/>
                      </a:cubicBezTo>
                      <a:cubicBezTo>
                        <a:pt x="47" y="51"/>
                        <a:pt x="49" y="51"/>
                        <a:pt x="50" y="49"/>
                      </a:cubicBezTo>
                      <a:cubicBezTo>
                        <a:pt x="52" y="47"/>
                        <a:pt x="52" y="45"/>
                        <a:pt x="51" y="44"/>
                      </a:cubicBezTo>
                      <a:cubicBezTo>
                        <a:pt x="50" y="43"/>
                        <a:pt x="50" y="40"/>
                        <a:pt x="50" y="40"/>
                      </a:cubicBezTo>
                      <a:cubicBezTo>
                        <a:pt x="51" y="39"/>
                        <a:pt x="52" y="38"/>
                        <a:pt x="54" y="39"/>
                      </a:cubicBezTo>
                      <a:cubicBezTo>
                        <a:pt x="55" y="39"/>
                        <a:pt x="57" y="38"/>
                        <a:pt x="57" y="35"/>
                      </a:cubicBezTo>
                      <a:cubicBezTo>
                        <a:pt x="58" y="33"/>
                        <a:pt x="57" y="31"/>
                        <a:pt x="55" y="31"/>
                      </a:cubicBezTo>
                      <a:cubicBezTo>
                        <a:pt x="54" y="31"/>
                        <a:pt x="53" y="28"/>
                        <a:pt x="52" y="27"/>
                      </a:cubicBezTo>
                      <a:cubicBezTo>
                        <a:pt x="52" y="26"/>
                        <a:pt x="54" y="25"/>
                        <a:pt x="55" y="25"/>
                      </a:cubicBezTo>
                      <a:cubicBezTo>
                        <a:pt x="56" y="24"/>
                        <a:pt x="57" y="22"/>
                        <a:pt x="56" y="20"/>
                      </a:cubicBezTo>
                      <a:cubicBezTo>
                        <a:pt x="56" y="18"/>
                        <a:pt x="54" y="17"/>
                        <a:pt x="53" y="18"/>
                      </a:cubicBezTo>
                      <a:cubicBezTo>
                        <a:pt x="51" y="18"/>
                        <a:pt x="49" y="16"/>
                        <a:pt x="48" y="16"/>
                      </a:cubicBezTo>
                      <a:cubicBezTo>
                        <a:pt x="48" y="15"/>
                        <a:pt x="48" y="13"/>
                        <a:pt x="49" y="12"/>
                      </a:cubicBezTo>
                      <a:cubicBezTo>
                        <a:pt x="50" y="11"/>
                        <a:pt x="50" y="9"/>
                        <a:pt x="48" y="8"/>
                      </a:cubicBezTo>
                      <a:cubicBezTo>
                        <a:pt x="47" y="6"/>
                        <a:pt x="45" y="6"/>
                        <a:pt x="44" y="7"/>
                      </a:cubicBezTo>
                      <a:cubicBezTo>
                        <a:pt x="42" y="8"/>
                        <a:pt x="40" y="8"/>
                        <a:pt x="39" y="8"/>
                      </a:cubicBezTo>
                      <a:cubicBezTo>
                        <a:pt x="38" y="7"/>
                        <a:pt x="38" y="6"/>
                        <a:pt x="38" y="4"/>
                      </a:cubicBezTo>
                      <a:cubicBezTo>
                        <a:pt x="38" y="3"/>
                        <a:pt x="37" y="1"/>
                        <a:pt x="35" y="1"/>
                      </a:cubicBezTo>
                      <a:cubicBezTo>
                        <a:pt x="33" y="0"/>
                        <a:pt x="31" y="1"/>
                        <a:pt x="30" y="3"/>
                      </a:cubicBezTo>
                      <a:cubicBezTo>
                        <a:pt x="30" y="4"/>
                        <a:pt x="28" y="5"/>
                        <a:pt x="27" y="5"/>
                      </a:cubicBezTo>
                      <a:cubicBezTo>
                        <a:pt x="26" y="6"/>
                        <a:pt x="25" y="4"/>
                        <a:pt x="24" y="3"/>
                      </a:cubicBezTo>
                      <a:cubicBezTo>
                        <a:pt x="24" y="1"/>
                        <a:pt x="22" y="1"/>
                        <a:pt x="20" y="1"/>
                      </a:cubicBezTo>
                      <a:cubicBezTo>
                        <a:pt x="18" y="2"/>
                        <a:pt x="16" y="4"/>
                        <a:pt x="17" y="5"/>
                      </a:cubicBezTo>
                      <a:cubicBezTo>
                        <a:pt x="17" y="7"/>
                        <a:pt x="16" y="9"/>
                        <a:pt x="15" y="10"/>
                      </a:cubicBezTo>
                      <a:cubicBezTo>
                        <a:pt x="14" y="10"/>
                        <a:pt x="13" y="10"/>
                        <a:pt x="12" y="9"/>
                      </a:cubicBezTo>
                      <a:cubicBezTo>
                        <a:pt x="10" y="8"/>
                        <a:pt x="8" y="8"/>
                        <a:pt x="7" y="10"/>
                      </a:cubicBezTo>
                      <a:cubicBezTo>
                        <a:pt x="6" y="11"/>
                        <a:pt x="5" y="13"/>
                        <a:pt x="6" y="14"/>
                      </a:cubicBezTo>
                      <a:close/>
                      <a:moveTo>
                        <a:pt x="23" y="13"/>
                      </a:moveTo>
                      <a:cubicBezTo>
                        <a:pt x="32" y="10"/>
                        <a:pt x="42" y="15"/>
                        <a:pt x="45" y="24"/>
                      </a:cubicBezTo>
                      <a:cubicBezTo>
                        <a:pt x="47" y="33"/>
                        <a:pt x="43" y="42"/>
                        <a:pt x="34" y="45"/>
                      </a:cubicBezTo>
                      <a:cubicBezTo>
                        <a:pt x="25" y="48"/>
                        <a:pt x="15" y="43"/>
                        <a:pt x="13" y="34"/>
                      </a:cubicBezTo>
                      <a:cubicBezTo>
                        <a:pt x="10" y="26"/>
                        <a:pt x="15" y="16"/>
                        <a:pt x="23" y="13"/>
                      </a:cubicBezTo>
                      <a:close/>
                    </a:path>
                  </a:pathLst>
                </a:custGeom>
                <a:solidFill>
                  <a:srgbClr val="43C5AD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 sz="1425"/>
                </a:p>
              </p:txBody>
            </p:sp>
            <p:sp>
              <p:nvSpPr>
                <p:cNvPr id="1048974" name="Freeform 302"/>
                <p:cNvSpPr>
                  <a:spLocks noEditPoints="1"/>
                </p:cNvSpPr>
                <p:nvPr/>
              </p:nvSpPr>
              <p:spPr bwMode="auto">
                <a:xfrm>
                  <a:off x="5084763" y="971550"/>
                  <a:ext cx="139700" cy="139700"/>
                </a:xfrm>
                <a:custGeom>
                  <a:avLst/>
                  <a:gdLst>
                    <a:gd name="T0" fmla="*/ 4 w 37"/>
                    <a:gd name="T1" fmla="*/ 9 h 37"/>
                    <a:gd name="T2" fmla="*/ 5 w 37"/>
                    <a:gd name="T3" fmla="*/ 12 h 37"/>
                    <a:gd name="T4" fmla="*/ 2 w 37"/>
                    <a:gd name="T5" fmla="*/ 12 h 37"/>
                    <a:gd name="T6" fmla="*/ 0 w 37"/>
                    <a:gd name="T7" fmla="*/ 14 h 37"/>
                    <a:gd name="T8" fmla="*/ 1 w 37"/>
                    <a:gd name="T9" fmla="*/ 17 h 37"/>
                    <a:gd name="T10" fmla="*/ 3 w 37"/>
                    <a:gd name="T11" fmla="*/ 20 h 37"/>
                    <a:gd name="T12" fmla="*/ 2 w 37"/>
                    <a:gd name="T13" fmla="*/ 21 h 37"/>
                    <a:gd name="T14" fmla="*/ 1 w 37"/>
                    <a:gd name="T15" fmla="*/ 24 h 37"/>
                    <a:gd name="T16" fmla="*/ 3 w 37"/>
                    <a:gd name="T17" fmla="*/ 26 h 37"/>
                    <a:gd name="T18" fmla="*/ 5 w 37"/>
                    <a:gd name="T19" fmla="*/ 26 h 37"/>
                    <a:gd name="T20" fmla="*/ 5 w 37"/>
                    <a:gd name="T21" fmla="*/ 29 h 37"/>
                    <a:gd name="T22" fmla="*/ 6 w 37"/>
                    <a:gd name="T23" fmla="*/ 32 h 37"/>
                    <a:gd name="T24" fmla="*/ 9 w 37"/>
                    <a:gd name="T25" fmla="*/ 33 h 37"/>
                    <a:gd name="T26" fmla="*/ 12 w 37"/>
                    <a:gd name="T27" fmla="*/ 32 h 37"/>
                    <a:gd name="T28" fmla="*/ 12 w 37"/>
                    <a:gd name="T29" fmla="*/ 34 h 37"/>
                    <a:gd name="T30" fmla="*/ 15 w 37"/>
                    <a:gd name="T31" fmla="*/ 37 h 37"/>
                    <a:gd name="T32" fmla="*/ 17 w 37"/>
                    <a:gd name="T33" fmla="*/ 35 h 37"/>
                    <a:gd name="T34" fmla="*/ 20 w 37"/>
                    <a:gd name="T35" fmla="*/ 34 h 37"/>
                    <a:gd name="T36" fmla="*/ 21 w 37"/>
                    <a:gd name="T37" fmla="*/ 35 h 37"/>
                    <a:gd name="T38" fmla="*/ 24 w 37"/>
                    <a:gd name="T39" fmla="*/ 36 h 37"/>
                    <a:gd name="T40" fmla="*/ 26 w 37"/>
                    <a:gd name="T41" fmla="*/ 34 h 37"/>
                    <a:gd name="T42" fmla="*/ 27 w 37"/>
                    <a:gd name="T43" fmla="*/ 31 h 37"/>
                    <a:gd name="T44" fmla="*/ 29 w 37"/>
                    <a:gd name="T45" fmla="*/ 32 h 37"/>
                    <a:gd name="T46" fmla="*/ 32 w 37"/>
                    <a:gd name="T47" fmla="*/ 31 h 37"/>
                    <a:gd name="T48" fmla="*/ 33 w 37"/>
                    <a:gd name="T49" fmla="*/ 28 h 37"/>
                    <a:gd name="T50" fmla="*/ 32 w 37"/>
                    <a:gd name="T51" fmla="*/ 25 h 37"/>
                    <a:gd name="T52" fmla="*/ 35 w 37"/>
                    <a:gd name="T53" fmla="*/ 24 h 37"/>
                    <a:gd name="T54" fmla="*/ 37 w 37"/>
                    <a:gd name="T55" fmla="*/ 22 h 37"/>
                    <a:gd name="T56" fmla="*/ 36 w 37"/>
                    <a:gd name="T57" fmla="*/ 19 h 37"/>
                    <a:gd name="T58" fmla="*/ 34 w 37"/>
                    <a:gd name="T59" fmla="*/ 17 h 37"/>
                    <a:gd name="T60" fmla="*/ 35 w 37"/>
                    <a:gd name="T61" fmla="*/ 15 h 37"/>
                    <a:gd name="T62" fmla="*/ 36 w 37"/>
                    <a:gd name="T63" fmla="*/ 12 h 37"/>
                    <a:gd name="T64" fmla="*/ 34 w 37"/>
                    <a:gd name="T65" fmla="*/ 11 h 37"/>
                    <a:gd name="T66" fmla="*/ 31 w 37"/>
                    <a:gd name="T67" fmla="*/ 9 h 37"/>
                    <a:gd name="T68" fmla="*/ 32 w 37"/>
                    <a:gd name="T69" fmla="*/ 7 h 37"/>
                    <a:gd name="T70" fmla="*/ 31 w 37"/>
                    <a:gd name="T71" fmla="*/ 4 h 37"/>
                    <a:gd name="T72" fmla="*/ 28 w 37"/>
                    <a:gd name="T73" fmla="*/ 4 h 37"/>
                    <a:gd name="T74" fmla="*/ 25 w 37"/>
                    <a:gd name="T75" fmla="*/ 4 h 37"/>
                    <a:gd name="T76" fmla="*/ 25 w 37"/>
                    <a:gd name="T77" fmla="*/ 2 h 37"/>
                    <a:gd name="T78" fmla="*/ 22 w 37"/>
                    <a:gd name="T79" fmla="*/ 0 h 37"/>
                    <a:gd name="T80" fmla="*/ 20 w 37"/>
                    <a:gd name="T81" fmla="*/ 1 h 37"/>
                    <a:gd name="T82" fmla="*/ 17 w 37"/>
                    <a:gd name="T83" fmla="*/ 3 h 37"/>
                    <a:gd name="T84" fmla="*/ 16 w 37"/>
                    <a:gd name="T85" fmla="*/ 1 h 37"/>
                    <a:gd name="T86" fmla="*/ 13 w 37"/>
                    <a:gd name="T87" fmla="*/ 0 h 37"/>
                    <a:gd name="T88" fmla="*/ 11 w 37"/>
                    <a:gd name="T89" fmla="*/ 3 h 37"/>
                    <a:gd name="T90" fmla="*/ 10 w 37"/>
                    <a:gd name="T91" fmla="*/ 6 h 37"/>
                    <a:gd name="T92" fmla="*/ 8 w 37"/>
                    <a:gd name="T93" fmla="*/ 5 h 37"/>
                    <a:gd name="T94" fmla="*/ 5 w 37"/>
                    <a:gd name="T95" fmla="*/ 6 h 37"/>
                    <a:gd name="T96" fmla="*/ 4 w 37"/>
                    <a:gd name="T97" fmla="*/ 9 h 37"/>
                    <a:gd name="T98" fmla="*/ 15 w 37"/>
                    <a:gd name="T99" fmla="*/ 8 h 37"/>
                    <a:gd name="T100" fmla="*/ 29 w 37"/>
                    <a:gd name="T101" fmla="*/ 15 h 37"/>
                    <a:gd name="T102" fmla="*/ 22 w 37"/>
                    <a:gd name="T103" fmla="*/ 29 h 37"/>
                    <a:gd name="T104" fmla="*/ 8 w 37"/>
                    <a:gd name="T105" fmla="*/ 22 h 37"/>
                    <a:gd name="T106" fmla="*/ 15 w 37"/>
                    <a:gd name="T107" fmla="*/ 8 h 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37" h="37">
                      <a:moveTo>
                        <a:pt x="4" y="9"/>
                      </a:moveTo>
                      <a:cubicBezTo>
                        <a:pt x="5" y="9"/>
                        <a:pt x="5" y="11"/>
                        <a:pt x="5" y="12"/>
                      </a:cubicBezTo>
                      <a:cubicBezTo>
                        <a:pt x="4" y="12"/>
                        <a:pt x="3" y="12"/>
                        <a:pt x="2" y="12"/>
                      </a:cubicBezTo>
                      <a:cubicBezTo>
                        <a:pt x="1" y="12"/>
                        <a:pt x="0" y="13"/>
                        <a:pt x="0" y="14"/>
                      </a:cubicBezTo>
                      <a:cubicBezTo>
                        <a:pt x="0" y="16"/>
                        <a:pt x="0" y="17"/>
                        <a:pt x="1" y="17"/>
                      </a:cubicBezTo>
                      <a:cubicBezTo>
                        <a:pt x="2" y="17"/>
                        <a:pt x="3" y="19"/>
                        <a:pt x="3" y="20"/>
                      </a:cubicBezTo>
                      <a:cubicBezTo>
                        <a:pt x="3" y="20"/>
                        <a:pt x="2" y="21"/>
                        <a:pt x="2" y="21"/>
                      </a:cubicBezTo>
                      <a:cubicBezTo>
                        <a:pt x="1" y="21"/>
                        <a:pt x="0" y="23"/>
                        <a:pt x="1" y="24"/>
                      </a:cubicBezTo>
                      <a:cubicBezTo>
                        <a:pt x="1" y="25"/>
                        <a:pt x="2" y="26"/>
                        <a:pt x="3" y="26"/>
                      </a:cubicBezTo>
                      <a:cubicBezTo>
                        <a:pt x="4" y="26"/>
                        <a:pt x="5" y="26"/>
                        <a:pt x="5" y="26"/>
                      </a:cubicBezTo>
                      <a:cubicBezTo>
                        <a:pt x="6" y="27"/>
                        <a:pt x="6" y="28"/>
                        <a:pt x="5" y="29"/>
                      </a:cubicBezTo>
                      <a:cubicBezTo>
                        <a:pt x="5" y="30"/>
                        <a:pt x="5" y="31"/>
                        <a:pt x="6" y="32"/>
                      </a:cubicBezTo>
                      <a:cubicBezTo>
                        <a:pt x="7" y="33"/>
                        <a:pt x="8" y="33"/>
                        <a:pt x="9" y="33"/>
                      </a:cubicBezTo>
                      <a:cubicBezTo>
                        <a:pt x="10" y="32"/>
                        <a:pt x="11" y="32"/>
                        <a:pt x="12" y="32"/>
                      </a:cubicBezTo>
                      <a:cubicBezTo>
                        <a:pt x="12" y="32"/>
                        <a:pt x="13" y="33"/>
                        <a:pt x="12" y="34"/>
                      </a:cubicBezTo>
                      <a:cubicBezTo>
                        <a:pt x="12" y="35"/>
                        <a:pt x="13" y="36"/>
                        <a:pt x="15" y="37"/>
                      </a:cubicBezTo>
                      <a:cubicBezTo>
                        <a:pt x="16" y="37"/>
                        <a:pt x="17" y="36"/>
                        <a:pt x="17" y="35"/>
                      </a:cubicBezTo>
                      <a:cubicBezTo>
                        <a:pt x="18" y="34"/>
                        <a:pt x="19" y="34"/>
                        <a:pt x="20" y="34"/>
                      </a:cubicBezTo>
                      <a:cubicBezTo>
                        <a:pt x="20" y="34"/>
                        <a:pt x="21" y="34"/>
                        <a:pt x="21" y="35"/>
                      </a:cubicBezTo>
                      <a:cubicBezTo>
                        <a:pt x="22" y="36"/>
                        <a:pt x="23" y="37"/>
                        <a:pt x="24" y="36"/>
                      </a:cubicBezTo>
                      <a:cubicBezTo>
                        <a:pt x="26" y="36"/>
                        <a:pt x="26" y="35"/>
                        <a:pt x="26" y="34"/>
                      </a:cubicBezTo>
                      <a:cubicBezTo>
                        <a:pt x="26" y="33"/>
                        <a:pt x="27" y="31"/>
                        <a:pt x="27" y="31"/>
                      </a:cubicBezTo>
                      <a:cubicBezTo>
                        <a:pt x="28" y="31"/>
                        <a:pt x="29" y="31"/>
                        <a:pt x="29" y="32"/>
                      </a:cubicBezTo>
                      <a:cubicBezTo>
                        <a:pt x="30" y="32"/>
                        <a:pt x="32" y="32"/>
                        <a:pt x="32" y="31"/>
                      </a:cubicBezTo>
                      <a:cubicBezTo>
                        <a:pt x="33" y="30"/>
                        <a:pt x="34" y="28"/>
                        <a:pt x="33" y="28"/>
                      </a:cubicBezTo>
                      <a:cubicBezTo>
                        <a:pt x="32" y="27"/>
                        <a:pt x="32" y="25"/>
                        <a:pt x="32" y="25"/>
                      </a:cubicBezTo>
                      <a:cubicBezTo>
                        <a:pt x="33" y="24"/>
                        <a:pt x="34" y="24"/>
                        <a:pt x="35" y="24"/>
                      </a:cubicBezTo>
                      <a:cubicBezTo>
                        <a:pt x="36" y="24"/>
                        <a:pt x="37" y="24"/>
                        <a:pt x="37" y="22"/>
                      </a:cubicBezTo>
                      <a:cubicBezTo>
                        <a:pt x="37" y="21"/>
                        <a:pt x="37" y="20"/>
                        <a:pt x="36" y="19"/>
                      </a:cubicBezTo>
                      <a:cubicBezTo>
                        <a:pt x="35" y="19"/>
                        <a:pt x="34" y="18"/>
                        <a:pt x="34" y="17"/>
                      </a:cubicBezTo>
                      <a:cubicBezTo>
                        <a:pt x="34" y="16"/>
                        <a:pt x="35" y="16"/>
                        <a:pt x="35" y="15"/>
                      </a:cubicBezTo>
                      <a:cubicBezTo>
                        <a:pt x="36" y="15"/>
                        <a:pt x="37" y="14"/>
                        <a:pt x="36" y="12"/>
                      </a:cubicBezTo>
                      <a:cubicBezTo>
                        <a:pt x="36" y="11"/>
                        <a:pt x="35" y="10"/>
                        <a:pt x="34" y="11"/>
                      </a:cubicBezTo>
                      <a:cubicBezTo>
                        <a:pt x="33" y="11"/>
                        <a:pt x="31" y="10"/>
                        <a:pt x="31" y="9"/>
                      </a:cubicBezTo>
                      <a:cubicBezTo>
                        <a:pt x="31" y="9"/>
                        <a:pt x="31" y="8"/>
                        <a:pt x="32" y="7"/>
                      </a:cubicBezTo>
                      <a:cubicBezTo>
                        <a:pt x="32" y="7"/>
                        <a:pt x="32" y="5"/>
                        <a:pt x="31" y="4"/>
                      </a:cubicBezTo>
                      <a:cubicBezTo>
                        <a:pt x="30" y="3"/>
                        <a:pt x="29" y="3"/>
                        <a:pt x="28" y="4"/>
                      </a:cubicBezTo>
                      <a:cubicBezTo>
                        <a:pt x="27" y="5"/>
                        <a:pt x="26" y="5"/>
                        <a:pt x="25" y="4"/>
                      </a:cubicBezTo>
                      <a:cubicBezTo>
                        <a:pt x="25" y="4"/>
                        <a:pt x="24" y="3"/>
                        <a:pt x="25" y="2"/>
                      </a:cubicBezTo>
                      <a:cubicBezTo>
                        <a:pt x="25" y="1"/>
                        <a:pt x="24" y="0"/>
                        <a:pt x="22" y="0"/>
                      </a:cubicBezTo>
                      <a:cubicBezTo>
                        <a:pt x="21" y="0"/>
                        <a:pt x="20" y="0"/>
                        <a:pt x="20" y="1"/>
                      </a:cubicBezTo>
                      <a:cubicBezTo>
                        <a:pt x="19" y="2"/>
                        <a:pt x="18" y="3"/>
                        <a:pt x="17" y="3"/>
                      </a:cubicBezTo>
                      <a:cubicBezTo>
                        <a:pt x="17" y="3"/>
                        <a:pt x="16" y="2"/>
                        <a:pt x="16" y="1"/>
                      </a:cubicBezTo>
                      <a:cubicBezTo>
                        <a:pt x="15" y="0"/>
                        <a:pt x="14" y="0"/>
                        <a:pt x="13" y="0"/>
                      </a:cubicBezTo>
                      <a:cubicBezTo>
                        <a:pt x="11" y="1"/>
                        <a:pt x="11" y="2"/>
                        <a:pt x="11" y="3"/>
                      </a:cubicBezTo>
                      <a:cubicBezTo>
                        <a:pt x="11" y="4"/>
                        <a:pt x="10" y="5"/>
                        <a:pt x="10" y="6"/>
                      </a:cubicBezTo>
                      <a:cubicBezTo>
                        <a:pt x="9" y="6"/>
                        <a:pt x="8" y="6"/>
                        <a:pt x="8" y="5"/>
                      </a:cubicBezTo>
                      <a:cubicBezTo>
                        <a:pt x="7" y="4"/>
                        <a:pt x="5" y="5"/>
                        <a:pt x="5" y="6"/>
                      </a:cubicBezTo>
                      <a:cubicBezTo>
                        <a:pt x="4" y="7"/>
                        <a:pt x="3" y="8"/>
                        <a:pt x="4" y="9"/>
                      </a:cubicBezTo>
                      <a:close/>
                      <a:moveTo>
                        <a:pt x="15" y="8"/>
                      </a:moveTo>
                      <a:cubicBezTo>
                        <a:pt x="21" y="6"/>
                        <a:pt x="27" y="9"/>
                        <a:pt x="29" y="15"/>
                      </a:cubicBezTo>
                      <a:cubicBezTo>
                        <a:pt x="31" y="21"/>
                        <a:pt x="27" y="27"/>
                        <a:pt x="22" y="29"/>
                      </a:cubicBezTo>
                      <a:cubicBezTo>
                        <a:pt x="16" y="30"/>
                        <a:pt x="10" y="27"/>
                        <a:pt x="8" y="22"/>
                      </a:cubicBezTo>
                      <a:cubicBezTo>
                        <a:pt x="6" y="16"/>
                        <a:pt x="10" y="10"/>
                        <a:pt x="15" y="8"/>
                      </a:cubicBezTo>
                      <a:close/>
                    </a:path>
                  </a:pathLst>
                </a:custGeom>
                <a:solidFill>
                  <a:srgbClr val="43C5AD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 sz="1425"/>
                </a:p>
              </p:txBody>
            </p:sp>
            <p:sp>
              <p:nvSpPr>
                <p:cNvPr id="1048975" name="Freeform 303"/>
                <p:cNvSpPr>
                  <a:spLocks noEditPoints="1"/>
                </p:cNvSpPr>
                <p:nvPr/>
              </p:nvSpPr>
              <p:spPr bwMode="auto">
                <a:xfrm>
                  <a:off x="5084763" y="1111250"/>
                  <a:ext cx="109538" cy="104775"/>
                </a:xfrm>
                <a:custGeom>
                  <a:avLst/>
                  <a:gdLst>
                    <a:gd name="T0" fmla="*/ 3 w 29"/>
                    <a:gd name="T1" fmla="*/ 7 h 28"/>
                    <a:gd name="T2" fmla="*/ 4 w 29"/>
                    <a:gd name="T3" fmla="*/ 9 h 28"/>
                    <a:gd name="T4" fmla="*/ 2 w 29"/>
                    <a:gd name="T5" fmla="*/ 9 h 28"/>
                    <a:gd name="T6" fmla="*/ 0 w 29"/>
                    <a:gd name="T7" fmla="*/ 11 h 28"/>
                    <a:gd name="T8" fmla="*/ 1 w 29"/>
                    <a:gd name="T9" fmla="*/ 13 h 28"/>
                    <a:gd name="T10" fmla="*/ 3 w 29"/>
                    <a:gd name="T11" fmla="*/ 15 h 28"/>
                    <a:gd name="T12" fmla="*/ 1 w 29"/>
                    <a:gd name="T13" fmla="*/ 16 h 28"/>
                    <a:gd name="T14" fmla="*/ 1 w 29"/>
                    <a:gd name="T15" fmla="*/ 19 h 28"/>
                    <a:gd name="T16" fmla="*/ 3 w 29"/>
                    <a:gd name="T17" fmla="*/ 20 h 28"/>
                    <a:gd name="T18" fmla="*/ 4 w 29"/>
                    <a:gd name="T19" fmla="*/ 20 h 28"/>
                    <a:gd name="T20" fmla="*/ 4 w 29"/>
                    <a:gd name="T21" fmla="*/ 23 h 28"/>
                    <a:gd name="T22" fmla="*/ 5 w 29"/>
                    <a:gd name="T23" fmla="*/ 25 h 28"/>
                    <a:gd name="T24" fmla="*/ 7 w 29"/>
                    <a:gd name="T25" fmla="*/ 25 h 28"/>
                    <a:gd name="T26" fmla="*/ 9 w 29"/>
                    <a:gd name="T27" fmla="*/ 25 h 28"/>
                    <a:gd name="T28" fmla="*/ 10 w 29"/>
                    <a:gd name="T29" fmla="*/ 27 h 28"/>
                    <a:gd name="T30" fmla="*/ 11 w 29"/>
                    <a:gd name="T31" fmla="*/ 28 h 28"/>
                    <a:gd name="T32" fmla="*/ 13 w 29"/>
                    <a:gd name="T33" fmla="*/ 27 h 28"/>
                    <a:gd name="T34" fmla="*/ 15 w 29"/>
                    <a:gd name="T35" fmla="*/ 26 h 28"/>
                    <a:gd name="T36" fmla="*/ 17 w 29"/>
                    <a:gd name="T37" fmla="*/ 27 h 28"/>
                    <a:gd name="T38" fmla="*/ 19 w 29"/>
                    <a:gd name="T39" fmla="*/ 28 h 28"/>
                    <a:gd name="T40" fmla="*/ 20 w 29"/>
                    <a:gd name="T41" fmla="*/ 26 h 28"/>
                    <a:gd name="T42" fmla="*/ 21 w 29"/>
                    <a:gd name="T43" fmla="*/ 24 h 28"/>
                    <a:gd name="T44" fmla="*/ 23 w 29"/>
                    <a:gd name="T45" fmla="*/ 24 h 28"/>
                    <a:gd name="T46" fmla="*/ 25 w 29"/>
                    <a:gd name="T47" fmla="*/ 24 h 28"/>
                    <a:gd name="T48" fmla="*/ 25 w 29"/>
                    <a:gd name="T49" fmla="*/ 21 h 28"/>
                    <a:gd name="T50" fmla="*/ 25 w 29"/>
                    <a:gd name="T51" fmla="*/ 19 h 28"/>
                    <a:gd name="T52" fmla="*/ 27 w 29"/>
                    <a:gd name="T53" fmla="*/ 19 h 28"/>
                    <a:gd name="T54" fmla="*/ 29 w 29"/>
                    <a:gd name="T55" fmla="*/ 17 h 28"/>
                    <a:gd name="T56" fmla="*/ 28 w 29"/>
                    <a:gd name="T57" fmla="*/ 15 h 28"/>
                    <a:gd name="T58" fmla="*/ 26 w 29"/>
                    <a:gd name="T59" fmla="*/ 13 h 28"/>
                    <a:gd name="T60" fmla="*/ 27 w 29"/>
                    <a:gd name="T61" fmla="*/ 12 h 28"/>
                    <a:gd name="T62" fmla="*/ 28 w 29"/>
                    <a:gd name="T63" fmla="*/ 10 h 28"/>
                    <a:gd name="T64" fmla="*/ 26 w 29"/>
                    <a:gd name="T65" fmla="*/ 8 h 28"/>
                    <a:gd name="T66" fmla="*/ 24 w 29"/>
                    <a:gd name="T67" fmla="*/ 7 h 28"/>
                    <a:gd name="T68" fmla="*/ 25 w 29"/>
                    <a:gd name="T69" fmla="*/ 6 h 28"/>
                    <a:gd name="T70" fmla="*/ 24 w 29"/>
                    <a:gd name="T71" fmla="*/ 3 h 28"/>
                    <a:gd name="T72" fmla="*/ 22 w 29"/>
                    <a:gd name="T73" fmla="*/ 3 h 28"/>
                    <a:gd name="T74" fmla="*/ 19 w 29"/>
                    <a:gd name="T75" fmla="*/ 3 h 28"/>
                    <a:gd name="T76" fmla="*/ 19 w 29"/>
                    <a:gd name="T77" fmla="*/ 2 h 28"/>
                    <a:gd name="T78" fmla="*/ 17 w 29"/>
                    <a:gd name="T79" fmla="*/ 0 h 28"/>
                    <a:gd name="T80" fmla="*/ 15 w 29"/>
                    <a:gd name="T81" fmla="*/ 1 h 28"/>
                    <a:gd name="T82" fmla="*/ 13 w 29"/>
                    <a:gd name="T83" fmla="*/ 2 h 28"/>
                    <a:gd name="T84" fmla="*/ 12 w 29"/>
                    <a:gd name="T85" fmla="*/ 1 h 28"/>
                    <a:gd name="T86" fmla="*/ 10 w 29"/>
                    <a:gd name="T87" fmla="*/ 0 h 28"/>
                    <a:gd name="T88" fmla="*/ 9 w 29"/>
                    <a:gd name="T89" fmla="*/ 2 h 28"/>
                    <a:gd name="T90" fmla="*/ 8 w 29"/>
                    <a:gd name="T91" fmla="*/ 4 h 28"/>
                    <a:gd name="T92" fmla="*/ 6 w 29"/>
                    <a:gd name="T93" fmla="*/ 4 h 28"/>
                    <a:gd name="T94" fmla="*/ 4 w 29"/>
                    <a:gd name="T95" fmla="*/ 4 h 28"/>
                    <a:gd name="T96" fmla="*/ 3 w 29"/>
                    <a:gd name="T97" fmla="*/ 7 h 28"/>
                    <a:gd name="T98" fmla="*/ 12 w 29"/>
                    <a:gd name="T99" fmla="*/ 6 h 28"/>
                    <a:gd name="T100" fmla="*/ 22 w 29"/>
                    <a:gd name="T101" fmla="*/ 12 h 28"/>
                    <a:gd name="T102" fmla="*/ 17 w 29"/>
                    <a:gd name="T103" fmla="*/ 22 h 28"/>
                    <a:gd name="T104" fmla="*/ 6 w 29"/>
                    <a:gd name="T105" fmla="*/ 17 h 28"/>
                    <a:gd name="T106" fmla="*/ 12 w 29"/>
                    <a:gd name="T107" fmla="*/ 6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29" h="28">
                      <a:moveTo>
                        <a:pt x="3" y="7"/>
                      </a:moveTo>
                      <a:cubicBezTo>
                        <a:pt x="4" y="7"/>
                        <a:pt x="4" y="9"/>
                        <a:pt x="4" y="9"/>
                      </a:cubicBezTo>
                      <a:cubicBezTo>
                        <a:pt x="4" y="9"/>
                        <a:pt x="3" y="10"/>
                        <a:pt x="2" y="9"/>
                      </a:cubicBezTo>
                      <a:cubicBezTo>
                        <a:pt x="1" y="9"/>
                        <a:pt x="0" y="10"/>
                        <a:pt x="0" y="11"/>
                      </a:cubicBezTo>
                      <a:cubicBezTo>
                        <a:pt x="0" y="12"/>
                        <a:pt x="0" y="13"/>
                        <a:pt x="1" y="13"/>
                      </a:cubicBezTo>
                      <a:cubicBezTo>
                        <a:pt x="2" y="13"/>
                        <a:pt x="3" y="15"/>
                        <a:pt x="3" y="15"/>
                      </a:cubicBezTo>
                      <a:cubicBezTo>
                        <a:pt x="3" y="16"/>
                        <a:pt x="2" y="16"/>
                        <a:pt x="1" y="16"/>
                      </a:cubicBezTo>
                      <a:cubicBezTo>
                        <a:pt x="1" y="17"/>
                        <a:pt x="0" y="18"/>
                        <a:pt x="1" y="19"/>
                      </a:cubicBezTo>
                      <a:cubicBezTo>
                        <a:pt x="1" y="20"/>
                        <a:pt x="2" y="20"/>
                        <a:pt x="3" y="20"/>
                      </a:cubicBezTo>
                      <a:cubicBezTo>
                        <a:pt x="3" y="20"/>
                        <a:pt x="4" y="20"/>
                        <a:pt x="4" y="20"/>
                      </a:cubicBezTo>
                      <a:cubicBezTo>
                        <a:pt x="4" y="21"/>
                        <a:pt x="5" y="22"/>
                        <a:pt x="4" y="23"/>
                      </a:cubicBezTo>
                      <a:cubicBezTo>
                        <a:pt x="4" y="23"/>
                        <a:pt x="4" y="24"/>
                        <a:pt x="5" y="25"/>
                      </a:cubicBezTo>
                      <a:cubicBezTo>
                        <a:pt x="5" y="26"/>
                        <a:pt x="7" y="26"/>
                        <a:pt x="7" y="25"/>
                      </a:cubicBezTo>
                      <a:cubicBezTo>
                        <a:pt x="8" y="25"/>
                        <a:pt x="9" y="25"/>
                        <a:pt x="9" y="25"/>
                      </a:cubicBezTo>
                      <a:cubicBezTo>
                        <a:pt x="10" y="25"/>
                        <a:pt x="10" y="26"/>
                        <a:pt x="10" y="27"/>
                      </a:cubicBezTo>
                      <a:cubicBezTo>
                        <a:pt x="10" y="27"/>
                        <a:pt x="10" y="28"/>
                        <a:pt x="11" y="28"/>
                      </a:cubicBezTo>
                      <a:cubicBezTo>
                        <a:pt x="12" y="28"/>
                        <a:pt x="13" y="28"/>
                        <a:pt x="13" y="27"/>
                      </a:cubicBezTo>
                      <a:cubicBezTo>
                        <a:pt x="14" y="27"/>
                        <a:pt x="15" y="26"/>
                        <a:pt x="15" y="26"/>
                      </a:cubicBezTo>
                      <a:cubicBezTo>
                        <a:pt x="16" y="26"/>
                        <a:pt x="16" y="26"/>
                        <a:pt x="17" y="27"/>
                      </a:cubicBezTo>
                      <a:cubicBezTo>
                        <a:pt x="17" y="28"/>
                        <a:pt x="18" y="28"/>
                        <a:pt x="19" y="28"/>
                      </a:cubicBezTo>
                      <a:cubicBezTo>
                        <a:pt x="20" y="28"/>
                        <a:pt x="20" y="27"/>
                        <a:pt x="20" y="26"/>
                      </a:cubicBezTo>
                      <a:cubicBezTo>
                        <a:pt x="20" y="25"/>
                        <a:pt x="21" y="24"/>
                        <a:pt x="21" y="24"/>
                      </a:cubicBezTo>
                      <a:cubicBezTo>
                        <a:pt x="21" y="24"/>
                        <a:pt x="22" y="24"/>
                        <a:pt x="23" y="24"/>
                      </a:cubicBezTo>
                      <a:cubicBezTo>
                        <a:pt x="23" y="25"/>
                        <a:pt x="24" y="25"/>
                        <a:pt x="25" y="24"/>
                      </a:cubicBezTo>
                      <a:cubicBezTo>
                        <a:pt x="26" y="23"/>
                        <a:pt x="26" y="22"/>
                        <a:pt x="25" y="21"/>
                      </a:cubicBezTo>
                      <a:cubicBezTo>
                        <a:pt x="25" y="21"/>
                        <a:pt x="25" y="20"/>
                        <a:pt x="25" y="19"/>
                      </a:cubicBezTo>
                      <a:cubicBezTo>
                        <a:pt x="25" y="19"/>
                        <a:pt x="26" y="19"/>
                        <a:pt x="27" y="19"/>
                      </a:cubicBezTo>
                      <a:cubicBezTo>
                        <a:pt x="28" y="19"/>
                        <a:pt x="28" y="18"/>
                        <a:pt x="29" y="17"/>
                      </a:cubicBezTo>
                      <a:cubicBezTo>
                        <a:pt x="29" y="16"/>
                        <a:pt x="28" y="15"/>
                        <a:pt x="28" y="15"/>
                      </a:cubicBezTo>
                      <a:cubicBezTo>
                        <a:pt x="27" y="15"/>
                        <a:pt x="26" y="14"/>
                        <a:pt x="26" y="13"/>
                      </a:cubicBezTo>
                      <a:cubicBezTo>
                        <a:pt x="26" y="13"/>
                        <a:pt x="27" y="12"/>
                        <a:pt x="27" y="12"/>
                      </a:cubicBezTo>
                      <a:cubicBezTo>
                        <a:pt x="28" y="12"/>
                        <a:pt x="28" y="11"/>
                        <a:pt x="28" y="10"/>
                      </a:cubicBezTo>
                      <a:cubicBezTo>
                        <a:pt x="28" y="9"/>
                        <a:pt x="27" y="8"/>
                        <a:pt x="26" y="8"/>
                      </a:cubicBezTo>
                      <a:cubicBezTo>
                        <a:pt x="26" y="9"/>
                        <a:pt x="24" y="8"/>
                        <a:pt x="24" y="7"/>
                      </a:cubicBezTo>
                      <a:cubicBezTo>
                        <a:pt x="24" y="7"/>
                        <a:pt x="24" y="6"/>
                        <a:pt x="25" y="6"/>
                      </a:cubicBezTo>
                      <a:cubicBezTo>
                        <a:pt x="25" y="5"/>
                        <a:pt x="25" y="4"/>
                        <a:pt x="24" y="3"/>
                      </a:cubicBezTo>
                      <a:cubicBezTo>
                        <a:pt x="23" y="3"/>
                        <a:pt x="22" y="3"/>
                        <a:pt x="22" y="3"/>
                      </a:cubicBezTo>
                      <a:cubicBezTo>
                        <a:pt x="21" y="4"/>
                        <a:pt x="20" y="4"/>
                        <a:pt x="19" y="3"/>
                      </a:cubicBezTo>
                      <a:cubicBezTo>
                        <a:pt x="19" y="3"/>
                        <a:pt x="19" y="2"/>
                        <a:pt x="19" y="2"/>
                      </a:cubicBezTo>
                      <a:cubicBezTo>
                        <a:pt x="19" y="1"/>
                        <a:pt x="18" y="0"/>
                        <a:pt x="17" y="0"/>
                      </a:cubicBezTo>
                      <a:cubicBezTo>
                        <a:pt x="16" y="0"/>
                        <a:pt x="15" y="0"/>
                        <a:pt x="15" y="1"/>
                      </a:cubicBezTo>
                      <a:cubicBezTo>
                        <a:pt x="15" y="2"/>
                        <a:pt x="14" y="2"/>
                        <a:pt x="13" y="2"/>
                      </a:cubicBezTo>
                      <a:cubicBezTo>
                        <a:pt x="13" y="2"/>
                        <a:pt x="12" y="2"/>
                        <a:pt x="12" y="1"/>
                      </a:cubicBezTo>
                      <a:cubicBezTo>
                        <a:pt x="12" y="0"/>
                        <a:pt x="11" y="0"/>
                        <a:pt x="10" y="0"/>
                      </a:cubicBezTo>
                      <a:cubicBezTo>
                        <a:pt x="9" y="1"/>
                        <a:pt x="8" y="2"/>
                        <a:pt x="9" y="2"/>
                      </a:cubicBezTo>
                      <a:cubicBezTo>
                        <a:pt x="9" y="3"/>
                        <a:pt x="8" y="4"/>
                        <a:pt x="8" y="4"/>
                      </a:cubicBezTo>
                      <a:cubicBezTo>
                        <a:pt x="7" y="5"/>
                        <a:pt x="7" y="4"/>
                        <a:pt x="6" y="4"/>
                      </a:cubicBezTo>
                      <a:cubicBezTo>
                        <a:pt x="5" y="3"/>
                        <a:pt x="4" y="4"/>
                        <a:pt x="4" y="4"/>
                      </a:cubicBezTo>
                      <a:cubicBezTo>
                        <a:pt x="3" y="5"/>
                        <a:pt x="3" y="6"/>
                        <a:pt x="3" y="7"/>
                      </a:cubicBezTo>
                      <a:close/>
                      <a:moveTo>
                        <a:pt x="12" y="6"/>
                      </a:moveTo>
                      <a:cubicBezTo>
                        <a:pt x="16" y="5"/>
                        <a:pt x="21" y="7"/>
                        <a:pt x="22" y="12"/>
                      </a:cubicBezTo>
                      <a:cubicBezTo>
                        <a:pt x="24" y="16"/>
                        <a:pt x="21" y="21"/>
                        <a:pt x="17" y="22"/>
                      </a:cubicBezTo>
                      <a:cubicBezTo>
                        <a:pt x="13" y="23"/>
                        <a:pt x="8" y="21"/>
                        <a:pt x="6" y="17"/>
                      </a:cubicBezTo>
                      <a:cubicBezTo>
                        <a:pt x="5" y="12"/>
                        <a:pt x="7" y="8"/>
                        <a:pt x="12" y="6"/>
                      </a:cubicBezTo>
                      <a:close/>
                    </a:path>
                  </a:pathLst>
                </a:custGeom>
                <a:solidFill>
                  <a:srgbClr val="43C5AD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 sz="1425"/>
                </a:p>
              </p:txBody>
            </p:sp>
          </p:grpSp>
        </p:grpSp>
        <p:sp>
          <p:nvSpPr>
            <p:cNvPr id="1048976" name="矩形 42"/>
            <p:cNvSpPr/>
            <p:nvPr/>
          </p:nvSpPr>
          <p:spPr>
            <a:xfrm>
              <a:off x="7367116" y="916528"/>
              <a:ext cx="99624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02</a:t>
              </a:r>
              <a:r>
                <a:rPr lang="zh-CN" altLang="en-US" sz="1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endParaRPr lang="zh-CN" altLang="en-US" sz="1800" dirty="0"/>
            </a:p>
          </p:txBody>
        </p:sp>
      </p:grpSp>
      <p:grpSp>
        <p:nvGrpSpPr>
          <p:cNvPr id="233" name="组合 48"/>
          <p:cNvGrpSpPr/>
          <p:nvPr/>
        </p:nvGrpSpPr>
        <p:grpSpPr>
          <a:xfrm>
            <a:off x="8957780" y="285730"/>
            <a:ext cx="996377" cy="1000132"/>
            <a:chOff x="8563703" y="285728"/>
            <a:chExt cx="996247" cy="1000132"/>
          </a:xfrm>
        </p:grpSpPr>
        <p:grpSp>
          <p:nvGrpSpPr>
            <p:cNvPr id="234" name="组合 55"/>
            <p:cNvGrpSpPr/>
            <p:nvPr/>
          </p:nvGrpSpPr>
          <p:grpSpPr>
            <a:xfrm>
              <a:off x="8762966" y="285728"/>
              <a:ext cx="597720" cy="597720"/>
              <a:chOff x="6494501" y="4230044"/>
              <a:chExt cx="696763" cy="696763"/>
            </a:xfrm>
          </p:grpSpPr>
          <p:sp>
            <p:nvSpPr>
              <p:cNvPr id="1048977" name="椭圆 51"/>
              <p:cNvSpPr/>
              <p:nvPr/>
            </p:nvSpPr>
            <p:spPr>
              <a:xfrm>
                <a:off x="6494501" y="4230044"/>
                <a:ext cx="696763" cy="696763"/>
              </a:xfrm>
              <a:prstGeom prst="ellipse">
                <a:avLst/>
              </a:prstGeom>
              <a:solidFill>
                <a:srgbClr val="EEEEEE"/>
              </a:solidFill>
              <a:ln>
                <a:solidFill>
                  <a:schemeClr val="bg1"/>
                </a:solidFill>
              </a:ln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25"/>
              </a:p>
            </p:txBody>
          </p:sp>
          <p:sp>
            <p:nvSpPr>
              <p:cNvPr id="1048978" name="任意多边形 52"/>
              <p:cNvSpPr/>
              <p:nvPr/>
            </p:nvSpPr>
            <p:spPr bwMode="auto">
              <a:xfrm>
                <a:off x="6609467" y="4389660"/>
                <a:ext cx="488930" cy="374848"/>
              </a:xfrm>
              <a:custGeom>
                <a:avLst/>
                <a:gdLst>
                  <a:gd name="connsiteX0" fmla="*/ 14829 w 563476"/>
                  <a:gd name="connsiteY0" fmla="*/ 416347 h 432000"/>
                  <a:gd name="connsiteX1" fmla="*/ 556062 w 563476"/>
                  <a:gd name="connsiteY1" fmla="*/ 416347 h 432000"/>
                  <a:gd name="connsiteX2" fmla="*/ 563476 w 563476"/>
                  <a:gd name="connsiteY2" fmla="*/ 424174 h 432000"/>
                  <a:gd name="connsiteX3" fmla="*/ 556062 w 563476"/>
                  <a:gd name="connsiteY3" fmla="*/ 432000 h 432000"/>
                  <a:gd name="connsiteX4" fmla="*/ 14829 w 563476"/>
                  <a:gd name="connsiteY4" fmla="*/ 432000 h 432000"/>
                  <a:gd name="connsiteX5" fmla="*/ 0 w 563476"/>
                  <a:gd name="connsiteY5" fmla="*/ 424174 h 432000"/>
                  <a:gd name="connsiteX6" fmla="*/ 14829 w 563476"/>
                  <a:gd name="connsiteY6" fmla="*/ 416347 h 432000"/>
                  <a:gd name="connsiteX7" fmla="*/ 428869 w 563476"/>
                  <a:gd name="connsiteY7" fmla="*/ 200347 h 432000"/>
                  <a:gd name="connsiteX8" fmla="*/ 510260 w 563476"/>
                  <a:gd name="connsiteY8" fmla="*/ 200347 h 432000"/>
                  <a:gd name="connsiteX9" fmla="*/ 510260 w 563476"/>
                  <a:gd name="connsiteY9" fmla="*/ 372521 h 432000"/>
                  <a:gd name="connsiteX10" fmla="*/ 428869 w 563476"/>
                  <a:gd name="connsiteY10" fmla="*/ 372521 h 432000"/>
                  <a:gd name="connsiteX11" fmla="*/ 303652 w 563476"/>
                  <a:gd name="connsiteY11" fmla="*/ 118956 h 432000"/>
                  <a:gd name="connsiteX12" fmla="*/ 385043 w 563476"/>
                  <a:gd name="connsiteY12" fmla="*/ 118956 h 432000"/>
                  <a:gd name="connsiteX13" fmla="*/ 385043 w 563476"/>
                  <a:gd name="connsiteY13" fmla="*/ 372521 h 432000"/>
                  <a:gd name="connsiteX14" fmla="*/ 303652 w 563476"/>
                  <a:gd name="connsiteY14" fmla="*/ 372521 h 432000"/>
                  <a:gd name="connsiteX15" fmla="*/ 72001 w 563476"/>
                  <a:gd name="connsiteY15" fmla="*/ 97044 h 432000"/>
                  <a:gd name="connsiteX16" fmla="*/ 153392 w 563476"/>
                  <a:gd name="connsiteY16" fmla="*/ 97044 h 432000"/>
                  <a:gd name="connsiteX17" fmla="*/ 153392 w 563476"/>
                  <a:gd name="connsiteY17" fmla="*/ 372521 h 432000"/>
                  <a:gd name="connsiteX18" fmla="*/ 72001 w 563476"/>
                  <a:gd name="connsiteY18" fmla="*/ 372521 h 432000"/>
                  <a:gd name="connsiteX19" fmla="*/ 190957 w 563476"/>
                  <a:gd name="connsiteY19" fmla="*/ 0 h 432000"/>
                  <a:gd name="connsiteX20" fmla="*/ 272348 w 563476"/>
                  <a:gd name="connsiteY20" fmla="*/ 0 h 432000"/>
                  <a:gd name="connsiteX21" fmla="*/ 272348 w 563476"/>
                  <a:gd name="connsiteY21" fmla="*/ 372521 h 432000"/>
                  <a:gd name="connsiteX22" fmla="*/ 190957 w 563476"/>
                  <a:gd name="connsiteY22" fmla="*/ 372521 h 43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63476" h="432000">
                    <a:moveTo>
                      <a:pt x="14829" y="416347"/>
                    </a:moveTo>
                    <a:cubicBezTo>
                      <a:pt x="556062" y="416347"/>
                      <a:pt x="556062" y="416347"/>
                      <a:pt x="556062" y="416347"/>
                    </a:cubicBezTo>
                    <a:cubicBezTo>
                      <a:pt x="556062" y="416347"/>
                      <a:pt x="563476" y="416347"/>
                      <a:pt x="563476" y="424174"/>
                    </a:cubicBezTo>
                    <a:cubicBezTo>
                      <a:pt x="563476" y="432000"/>
                      <a:pt x="556062" y="432000"/>
                      <a:pt x="556062" y="432000"/>
                    </a:cubicBezTo>
                    <a:lnTo>
                      <a:pt x="14829" y="432000"/>
                    </a:lnTo>
                    <a:cubicBezTo>
                      <a:pt x="7414" y="432000"/>
                      <a:pt x="0" y="432000"/>
                      <a:pt x="0" y="424174"/>
                    </a:cubicBezTo>
                    <a:cubicBezTo>
                      <a:pt x="0" y="416347"/>
                      <a:pt x="7414" y="416347"/>
                      <a:pt x="14829" y="416347"/>
                    </a:cubicBezTo>
                    <a:close/>
                    <a:moveTo>
                      <a:pt x="428869" y="200347"/>
                    </a:moveTo>
                    <a:lnTo>
                      <a:pt x="510260" y="200347"/>
                    </a:lnTo>
                    <a:lnTo>
                      <a:pt x="510260" y="372521"/>
                    </a:lnTo>
                    <a:lnTo>
                      <a:pt x="428869" y="372521"/>
                    </a:lnTo>
                    <a:close/>
                    <a:moveTo>
                      <a:pt x="303652" y="118956"/>
                    </a:moveTo>
                    <a:lnTo>
                      <a:pt x="385043" y="118956"/>
                    </a:lnTo>
                    <a:lnTo>
                      <a:pt x="385043" y="372521"/>
                    </a:lnTo>
                    <a:lnTo>
                      <a:pt x="303652" y="372521"/>
                    </a:lnTo>
                    <a:close/>
                    <a:moveTo>
                      <a:pt x="72001" y="97044"/>
                    </a:moveTo>
                    <a:lnTo>
                      <a:pt x="153392" y="97044"/>
                    </a:lnTo>
                    <a:lnTo>
                      <a:pt x="153392" y="372521"/>
                    </a:lnTo>
                    <a:lnTo>
                      <a:pt x="72001" y="372521"/>
                    </a:lnTo>
                    <a:close/>
                    <a:moveTo>
                      <a:pt x="190957" y="0"/>
                    </a:moveTo>
                    <a:lnTo>
                      <a:pt x="272348" y="0"/>
                    </a:lnTo>
                    <a:lnTo>
                      <a:pt x="272348" y="372521"/>
                    </a:lnTo>
                    <a:lnTo>
                      <a:pt x="190957" y="372521"/>
                    </a:lnTo>
                    <a:close/>
                  </a:path>
                </a:pathLst>
              </a:custGeom>
              <a:solidFill>
                <a:srgbClr val="C1D84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endParaRPr lang="zh-CN" altLang="en-US" sz="1800"/>
              </a:p>
            </p:txBody>
          </p:sp>
        </p:grpSp>
        <p:sp>
          <p:nvSpPr>
            <p:cNvPr id="1048979" name="矩形 50"/>
            <p:cNvSpPr/>
            <p:nvPr/>
          </p:nvSpPr>
          <p:spPr>
            <a:xfrm>
              <a:off x="8563703" y="916528"/>
              <a:ext cx="99624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03</a:t>
              </a:r>
              <a:r>
                <a:rPr lang="zh-CN" altLang="en-US" sz="1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endParaRPr lang="zh-CN" altLang="en-US" sz="1800" dirty="0"/>
            </a:p>
          </p:txBody>
        </p:sp>
      </p:grpSp>
      <p:grpSp>
        <p:nvGrpSpPr>
          <p:cNvPr id="235" name="组合 53"/>
          <p:cNvGrpSpPr/>
          <p:nvPr/>
        </p:nvGrpSpPr>
        <p:grpSpPr>
          <a:xfrm>
            <a:off x="9958042" y="285730"/>
            <a:ext cx="996377" cy="1000132"/>
            <a:chOff x="9760290" y="285728"/>
            <a:chExt cx="996247" cy="1000132"/>
          </a:xfrm>
        </p:grpSpPr>
        <p:grpSp>
          <p:nvGrpSpPr>
            <p:cNvPr id="236" name="组合 43"/>
            <p:cNvGrpSpPr/>
            <p:nvPr/>
          </p:nvGrpSpPr>
          <p:grpSpPr>
            <a:xfrm>
              <a:off x="9959553" y="285728"/>
              <a:ext cx="597720" cy="597720"/>
              <a:chOff x="4840168" y="3971584"/>
              <a:chExt cx="522572" cy="522572"/>
            </a:xfrm>
          </p:grpSpPr>
          <p:sp>
            <p:nvSpPr>
              <p:cNvPr id="1048980" name="椭圆 56"/>
              <p:cNvSpPr/>
              <p:nvPr/>
            </p:nvSpPr>
            <p:spPr>
              <a:xfrm>
                <a:off x="4840168" y="3971584"/>
                <a:ext cx="522572" cy="522572"/>
              </a:xfrm>
              <a:prstGeom prst="ellipse">
                <a:avLst/>
              </a:prstGeom>
              <a:solidFill>
                <a:srgbClr val="EEEEEE"/>
              </a:solidFill>
              <a:ln>
                <a:solidFill>
                  <a:schemeClr val="bg1"/>
                </a:solidFill>
              </a:ln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25"/>
              </a:p>
            </p:txBody>
          </p:sp>
          <p:grpSp>
            <p:nvGrpSpPr>
              <p:cNvPr id="237" name="组合 137"/>
              <p:cNvGrpSpPr/>
              <p:nvPr/>
            </p:nvGrpSpPr>
            <p:grpSpPr>
              <a:xfrm>
                <a:off x="4981489" y="4078661"/>
                <a:ext cx="239931" cy="308418"/>
                <a:chOff x="731016" y="1671338"/>
                <a:chExt cx="366231" cy="470769"/>
              </a:xfrm>
              <a:solidFill>
                <a:srgbClr val="B91F38"/>
              </a:solidFill>
            </p:grpSpPr>
            <p:sp>
              <p:nvSpPr>
                <p:cNvPr id="1048981" name="Freeform 108"/>
                <p:cNvSpPr/>
                <p:nvPr/>
              </p:nvSpPr>
              <p:spPr bwMode="auto">
                <a:xfrm flipH="1">
                  <a:off x="731016" y="2089492"/>
                  <a:ext cx="51922" cy="52615"/>
                </a:xfrm>
                <a:custGeom>
                  <a:avLst/>
                  <a:gdLst>
                    <a:gd name="T0" fmla="*/ 0 w 32"/>
                    <a:gd name="T1" fmla="*/ 32 h 32"/>
                    <a:gd name="T2" fmla="*/ 16 w 32"/>
                    <a:gd name="T3" fmla="*/ 32 h 32"/>
                    <a:gd name="T4" fmla="*/ 32 w 32"/>
                    <a:gd name="T5" fmla="*/ 16 h 32"/>
                    <a:gd name="T6" fmla="*/ 32 w 32"/>
                    <a:gd name="T7" fmla="*/ 0 h 32"/>
                    <a:gd name="T8" fmla="*/ 0 w 32"/>
                    <a:gd name="T9" fmla="*/ 0 h 32"/>
                    <a:gd name="T10" fmla="*/ 0 w 32"/>
                    <a:gd name="T11" fmla="*/ 32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2" h="32">
                      <a:moveTo>
                        <a:pt x="0" y="32"/>
                      </a:moveTo>
                      <a:cubicBezTo>
                        <a:pt x="16" y="32"/>
                        <a:pt x="16" y="32"/>
                        <a:pt x="16" y="32"/>
                      </a:cubicBezTo>
                      <a:cubicBezTo>
                        <a:pt x="25" y="32"/>
                        <a:pt x="32" y="25"/>
                        <a:pt x="32" y="16"/>
                      </a:cubicBezTo>
                      <a:cubicBezTo>
                        <a:pt x="32" y="0"/>
                        <a:pt x="32" y="0"/>
                        <a:pt x="32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32"/>
                      </a:lnTo>
                      <a:close/>
                    </a:path>
                  </a:pathLst>
                </a:custGeom>
                <a:solidFill>
                  <a:srgbClr val="FA8170"/>
                </a:solidFill>
                <a:ln>
                  <a:noFill/>
                </a:ln>
              </p:spPr>
              <p:txBody>
                <a:bodyPr vert="horz" wrap="square" lIns="121920" tIns="60960" rIns="121920" bIns="6096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1219170"/>
                  <a:endParaRPr lang="zh-CN" altLang="en-US" sz="2400">
                    <a:solidFill>
                      <a:sysClr val="windowText" lastClr="000000"/>
                    </a:solidFill>
                    <a:latin typeface="Calibri" panose="020F0502020204030204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048982" name="Freeform 109"/>
                <p:cNvSpPr>
                  <a:spLocks noEditPoints="1"/>
                </p:cNvSpPr>
                <p:nvPr/>
              </p:nvSpPr>
              <p:spPr bwMode="auto">
                <a:xfrm flipH="1">
                  <a:off x="731016" y="1671338"/>
                  <a:ext cx="366231" cy="470769"/>
                </a:xfrm>
                <a:custGeom>
                  <a:avLst/>
                  <a:gdLst>
                    <a:gd name="T0" fmla="*/ 208 w 224"/>
                    <a:gd name="T1" fmla="*/ 0 h 288"/>
                    <a:gd name="T2" fmla="*/ 16 w 224"/>
                    <a:gd name="T3" fmla="*/ 0 h 288"/>
                    <a:gd name="T4" fmla="*/ 0 w 224"/>
                    <a:gd name="T5" fmla="*/ 16 h 288"/>
                    <a:gd name="T6" fmla="*/ 0 w 224"/>
                    <a:gd name="T7" fmla="*/ 272 h 288"/>
                    <a:gd name="T8" fmla="*/ 16 w 224"/>
                    <a:gd name="T9" fmla="*/ 288 h 288"/>
                    <a:gd name="T10" fmla="*/ 176 w 224"/>
                    <a:gd name="T11" fmla="*/ 288 h 288"/>
                    <a:gd name="T12" fmla="*/ 176 w 224"/>
                    <a:gd name="T13" fmla="*/ 144 h 288"/>
                    <a:gd name="T14" fmla="*/ 224 w 224"/>
                    <a:gd name="T15" fmla="*/ 144 h 288"/>
                    <a:gd name="T16" fmla="*/ 224 w 224"/>
                    <a:gd name="T17" fmla="*/ 16 h 288"/>
                    <a:gd name="T18" fmla="*/ 208 w 224"/>
                    <a:gd name="T19" fmla="*/ 0 h 288"/>
                    <a:gd name="T20" fmla="*/ 168 w 224"/>
                    <a:gd name="T21" fmla="*/ 104 h 288"/>
                    <a:gd name="T22" fmla="*/ 56 w 224"/>
                    <a:gd name="T23" fmla="*/ 104 h 288"/>
                    <a:gd name="T24" fmla="*/ 56 w 224"/>
                    <a:gd name="T25" fmla="*/ 88 h 288"/>
                    <a:gd name="T26" fmla="*/ 168 w 224"/>
                    <a:gd name="T27" fmla="*/ 88 h 288"/>
                    <a:gd name="T28" fmla="*/ 168 w 224"/>
                    <a:gd name="T29" fmla="*/ 104 h 288"/>
                    <a:gd name="T30" fmla="*/ 168 w 224"/>
                    <a:gd name="T31" fmla="*/ 72 h 288"/>
                    <a:gd name="T32" fmla="*/ 56 w 224"/>
                    <a:gd name="T33" fmla="*/ 72 h 288"/>
                    <a:gd name="T34" fmla="*/ 56 w 224"/>
                    <a:gd name="T35" fmla="*/ 56 h 288"/>
                    <a:gd name="T36" fmla="*/ 168 w 224"/>
                    <a:gd name="T37" fmla="*/ 56 h 288"/>
                    <a:gd name="T38" fmla="*/ 168 w 224"/>
                    <a:gd name="T39" fmla="*/ 72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224" h="288">
                      <a:moveTo>
                        <a:pt x="208" y="0"/>
                      </a:moveTo>
                      <a:cubicBezTo>
                        <a:pt x="16" y="0"/>
                        <a:pt x="16" y="0"/>
                        <a:pt x="16" y="0"/>
                      </a:cubicBezTo>
                      <a:cubicBezTo>
                        <a:pt x="7" y="0"/>
                        <a:pt x="0" y="7"/>
                        <a:pt x="0" y="16"/>
                      </a:cubicBezTo>
                      <a:cubicBezTo>
                        <a:pt x="0" y="272"/>
                        <a:pt x="0" y="272"/>
                        <a:pt x="0" y="272"/>
                      </a:cubicBezTo>
                      <a:cubicBezTo>
                        <a:pt x="0" y="281"/>
                        <a:pt x="7" y="288"/>
                        <a:pt x="16" y="288"/>
                      </a:cubicBezTo>
                      <a:cubicBezTo>
                        <a:pt x="176" y="288"/>
                        <a:pt x="176" y="288"/>
                        <a:pt x="176" y="288"/>
                      </a:cubicBezTo>
                      <a:cubicBezTo>
                        <a:pt x="176" y="144"/>
                        <a:pt x="176" y="144"/>
                        <a:pt x="176" y="144"/>
                      </a:cubicBezTo>
                      <a:cubicBezTo>
                        <a:pt x="224" y="144"/>
                        <a:pt x="224" y="144"/>
                        <a:pt x="224" y="144"/>
                      </a:cubicBezTo>
                      <a:cubicBezTo>
                        <a:pt x="224" y="16"/>
                        <a:pt x="224" y="16"/>
                        <a:pt x="224" y="16"/>
                      </a:cubicBezTo>
                      <a:cubicBezTo>
                        <a:pt x="224" y="7"/>
                        <a:pt x="217" y="0"/>
                        <a:pt x="208" y="0"/>
                      </a:cubicBezTo>
                      <a:close/>
                      <a:moveTo>
                        <a:pt x="168" y="104"/>
                      </a:moveTo>
                      <a:cubicBezTo>
                        <a:pt x="56" y="104"/>
                        <a:pt x="56" y="104"/>
                        <a:pt x="56" y="104"/>
                      </a:cubicBezTo>
                      <a:cubicBezTo>
                        <a:pt x="56" y="88"/>
                        <a:pt x="56" y="88"/>
                        <a:pt x="56" y="88"/>
                      </a:cubicBezTo>
                      <a:cubicBezTo>
                        <a:pt x="168" y="88"/>
                        <a:pt x="168" y="88"/>
                        <a:pt x="168" y="88"/>
                      </a:cubicBezTo>
                      <a:lnTo>
                        <a:pt x="168" y="104"/>
                      </a:lnTo>
                      <a:close/>
                      <a:moveTo>
                        <a:pt x="168" y="72"/>
                      </a:moveTo>
                      <a:cubicBezTo>
                        <a:pt x="56" y="72"/>
                        <a:pt x="56" y="72"/>
                        <a:pt x="56" y="72"/>
                      </a:cubicBezTo>
                      <a:cubicBezTo>
                        <a:pt x="56" y="56"/>
                        <a:pt x="56" y="56"/>
                        <a:pt x="56" y="56"/>
                      </a:cubicBezTo>
                      <a:cubicBezTo>
                        <a:pt x="168" y="56"/>
                        <a:pt x="168" y="56"/>
                        <a:pt x="168" y="56"/>
                      </a:cubicBezTo>
                      <a:lnTo>
                        <a:pt x="168" y="72"/>
                      </a:lnTo>
                      <a:close/>
                    </a:path>
                  </a:pathLst>
                </a:custGeom>
                <a:solidFill>
                  <a:srgbClr val="FA8170"/>
                </a:solidFill>
                <a:ln>
                  <a:noFill/>
                </a:ln>
              </p:spPr>
              <p:txBody>
                <a:bodyPr vert="horz" wrap="square" lIns="121920" tIns="60960" rIns="121920" bIns="6096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1219170"/>
                  <a:endParaRPr lang="zh-CN" altLang="en-US" sz="2400">
                    <a:solidFill>
                      <a:sysClr val="windowText" lastClr="000000"/>
                    </a:solidFill>
                    <a:latin typeface="Calibri" panose="020F0502020204030204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048983" name="Rectangle 110"/>
                <p:cNvSpPr>
                  <a:spLocks noChangeArrowheads="1"/>
                </p:cNvSpPr>
                <p:nvPr/>
              </p:nvSpPr>
              <p:spPr bwMode="auto">
                <a:xfrm flipH="1">
                  <a:off x="731016" y="1937200"/>
                  <a:ext cx="51922" cy="51924"/>
                </a:xfrm>
                <a:prstGeom prst="rect">
                  <a:avLst/>
                </a:prstGeom>
                <a:solidFill>
                  <a:srgbClr val="FA8170"/>
                </a:solidFill>
                <a:ln>
                  <a:noFill/>
                </a:ln>
              </p:spPr>
              <p:txBody>
                <a:bodyPr vert="horz" wrap="square" lIns="121920" tIns="60960" rIns="121920" bIns="6096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1219170"/>
                  <a:endParaRPr lang="zh-CN" altLang="en-US" sz="2400">
                    <a:solidFill>
                      <a:sysClr val="windowText" lastClr="000000"/>
                    </a:solidFill>
                    <a:latin typeface="Calibri" panose="020F0502020204030204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048984" name="Rectangle 111"/>
                <p:cNvSpPr>
                  <a:spLocks noChangeArrowheads="1"/>
                </p:cNvSpPr>
                <p:nvPr/>
              </p:nvSpPr>
              <p:spPr bwMode="auto">
                <a:xfrm flipH="1">
                  <a:off x="731016" y="2013001"/>
                  <a:ext cx="51922" cy="52615"/>
                </a:xfrm>
                <a:prstGeom prst="rect">
                  <a:avLst/>
                </a:prstGeom>
                <a:solidFill>
                  <a:srgbClr val="FA8170"/>
                </a:solidFill>
                <a:ln>
                  <a:noFill/>
                </a:ln>
              </p:spPr>
              <p:txBody>
                <a:bodyPr vert="horz" wrap="square" lIns="121920" tIns="60960" rIns="121920" bIns="6096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1219170"/>
                  <a:endParaRPr lang="zh-CN" altLang="en-US" sz="2400">
                    <a:solidFill>
                      <a:sysClr val="windowText" lastClr="000000"/>
                    </a:solidFill>
                    <a:latin typeface="Calibri" panose="020F0502020204030204"/>
                    <a:ea typeface="宋体" panose="02010600030101010101" pitchFamily="2" charset="-122"/>
                  </a:endParaRPr>
                </a:p>
              </p:txBody>
            </p:sp>
          </p:grpSp>
        </p:grpSp>
        <p:sp>
          <p:nvSpPr>
            <p:cNvPr id="1048985" name="矩形 55"/>
            <p:cNvSpPr/>
            <p:nvPr/>
          </p:nvSpPr>
          <p:spPr>
            <a:xfrm>
              <a:off x="9760290" y="916528"/>
              <a:ext cx="99624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04</a:t>
              </a:r>
              <a:r>
                <a:rPr lang="zh-CN" altLang="en-US" sz="1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endParaRPr lang="zh-CN" altLang="en-US" sz="1800" dirty="0"/>
            </a:p>
          </p:txBody>
        </p:sp>
      </p:grpSp>
      <p:grpSp>
        <p:nvGrpSpPr>
          <p:cNvPr id="238" name="组合 85"/>
          <p:cNvGrpSpPr/>
          <p:nvPr/>
        </p:nvGrpSpPr>
        <p:grpSpPr>
          <a:xfrm>
            <a:off x="10958305" y="285730"/>
            <a:ext cx="996377" cy="1000132"/>
            <a:chOff x="10956875" y="285728"/>
            <a:chExt cx="996247" cy="1000132"/>
          </a:xfrm>
        </p:grpSpPr>
        <p:grpSp>
          <p:nvGrpSpPr>
            <p:cNvPr id="239" name="组合 66"/>
            <p:cNvGrpSpPr/>
            <p:nvPr/>
          </p:nvGrpSpPr>
          <p:grpSpPr>
            <a:xfrm>
              <a:off x="11156125" y="285728"/>
              <a:ext cx="597719" cy="597720"/>
              <a:chOff x="9881420" y="2714620"/>
              <a:chExt cx="784512" cy="784512"/>
            </a:xfrm>
          </p:grpSpPr>
          <p:sp>
            <p:nvSpPr>
              <p:cNvPr id="1048986" name="椭圆 88"/>
              <p:cNvSpPr/>
              <p:nvPr/>
            </p:nvSpPr>
            <p:spPr>
              <a:xfrm>
                <a:off x="9881420" y="2714620"/>
                <a:ext cx="784512" cy="784512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bg1"/>
                </a:solidFill>
              </a:ln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25"/>
              </a:p>
            </p:txBody>
          </p:sp>
          <p:sp>
            <p:nvSpPr>
              <p:cNvPr id="1048987" name="Freeform 9"/>
              <p:cNvSpPr>
                <a:spLocks noEditPoints="1"/>
              </p:cNvSpPr>
              <p:nvPr/>
            </p:nvSpPr>
            <p:spPr bwMode="auto">
              <a:xfrm>
                <a:off x="10009320" y="2843475"/>
                <a:ext cx="528735" cy="526804"/>
              </a:xfrm>
              <a:custGeom>
                <a:avLst/>
                <a:gdLst>
                  <a:gd name="T0" fmla="*/ 86 w 116"/>
                  <a:gd name="T1" fmla="*/ 17 h 116"/>
                  <a:gd name="T2" fmla="*/ 8 w 116"/>
                  <a:gd name="T3" fmla="*/ 45 h 116"/>
                  <a:gd name="T4" fmla="*/ 11 w 116"/>
                  <a:gd name="T5" fmla="*/ 50 h 116"/>
                  <a:gd name="T6" fmla="*/ 12 w 116"/>
                  <a:gd name="T7" fmla="*/ 59 h 116"/>
                  <a:gd name="T8" fmla="*/ 16 w 116"/>
                  <a:gd name="T9" fmla="*/ 69 h 116"/>
                  <a:gd name="T10" fmla="*/ 20 w 116"/>
                  <a:gd name="T11" fmla="*/ 77 h 116"/>
                  <a:gd name="T12" fmla="*/ 24 w 116"/>
                  <a:gd name="T13" fmla="*/ 83 h 116"/>
                  <a:gd name="T14" fmla="*/ 27 w 116"/>
                  <a:gd name="T15" fmla="*/ 98 h 116"/>
                  <a:gd name="T16" fmla="*/ 33 w 116"/>
                  <a:gd name="T17" fmla="*/ 105 h 116"/>
                  <a:gd name="T18" fmla="*/ 34 w 116"/>
                  <a:gd name="T19" fmla="*/ 101 h 116"/>
                  <a:gd name="T20" fmla="*/ 37 w 116"/>
                  <a:gd name="T21" fmla="*/ 93 h 116"/>
                  <a:gd name="T22" fmla="*/ 41 w 116"/>
                  <a:gd name="T23" fmla="*/ 83 h 116"/>
                  <a:gd name="T24" fmla="*/ 49 w 116"/>
                  <a:gd name="T25" fmla="*/ 73 h 116"/>
                  <a:gd name="T26" fmla="*/ 53 w 116"/>
                  <a:gd name="T27" fmla="*/ 66 h 116"/>
                  <a:gd name="T28" fmla="*/ 45 w 116"/>
                  <a:gd name="T29" fmla="*/ 61 h 116"/>
                  <a:gd name="T30" fmla="*/ 38 w 116"/>
                  <a:gd name="T31" fmla="*/ 58 h 116"/>
                  <a:gd name="T32" fmla="*/ 33 w 116"/>
                  <a:gd name="T33" fmla="*/ 51 h 116"/>
                  <a:gd name="T34" fmla="*/ 25 w 116"/>
                  <a:gd name="T35" fmla="*/ 47 h 116"/>
                  <a:gd name="T36" fmla="*/ 17 w 116"/>
                  <a:gd name="T37" fmla="*/ 49 h 116"/>
                  <a:gd name="T38" fmla="*/ 13 w 116"/>
                  <a:gd name="T39" fmla="*/ 44 h 116"/>
                  <a:gd name="T40" fmla="*/ 12 w 116"/>
                  <a:gd name="T41" fmla="*/ 37 h 116"/>
                  <a:gd name="T42" fmla="*/ 8 w 116"/>
                  <a:gd name="T43" fmla="*/ 37 h 116"/>
                  <a:gd name="T44" fmla="*/ 12 w 116"/>
                  <a:gd name="T45" fmla="*/ 30 h 116"/>
                  <a:gd name="T46" fmla="*/ 18 w 116"/>
                  <a:gd name="T47" fmla="*/ 30 h 116"/>
                  <a:gd name="T48" fmla="*/ 24 w 116"/>
                  <a:gd name="T49" fmla="*/ 25 h 116"/>
                  <a:gd name="T50" fmla="*/ 30 w 116"/>
                  <a:gd name="T51" fmla="*/ 18 h 116"/>
                  <a:gd name="T52" fmla="*/ 32 w 116"/>
                  <a:gd name="T53" fmla="*/ 15 h 116"/>
                  <a:gd name="T54" fmla="*/ 42 w 116"/>
                  <a:gd name="T55" fmla="*/ 12 h 116"/>
                  <a:gd name="T56" fmla="*/ 34 w 116"/>
                  <a:gd name="T57" fmla="*/ 8 h 116"/>
                  <a:gd name="T58" fmla="*/ 32 w 116"/>
                  <a:gd name="T59" fmla="*/ 8 h 116"/>
                  <a:gd name="T60" fmla="*/ 49 w 116"/>
                  <a:gd name="T61" fmla="*/ 2 h 116"/>
                  <a:gd name="T62" fmla="*/ 56 w 116"/>
                  <a:gd name="T63" fmla="*/ 5 h 116"/>
                  <a:gd name="T64" fmla="*/ 82 w 116"/>
                  <a:gd name="T65" fmla="*/ 6 h 116"/>
                  <a:gd name="T66" fmla="*/ 79 w 116"/>
                  <a:gd name="T67" fmla="*/ 11 h 116"/>
                  <a:gd name="T68" fmla="*/ 85 w 116"/>
                  <a:gd name="T69" fmla="*/ 19 h 116"/>
                  <a:gd name="T70" fmla="*/ 89 w 116"/>
                  <a:gd name="T71" fmla="*/ 19 h 116"/>
                  <a:gd name="T72" fmla="*/ 93 w 116"/>
                  <a:gd name="T73" fmla="*/ 17 h 116"/>
                  <a:gd name="T74" fmla="*/ 97 w 116"/>
                  <a:gd name="T75" fmla="*/ 23 h 116"/>
                  <a:gd name="T76" fmla="*/ 101 w 116"/>
                  <a:gd name="T77" fmla="*/ 27 h 116"/>
                  <a:gd name="T78" fmla="*/ 95 w 116"/>
                  <a:gd name="T79" fmla="*/ 27 h 116"/>
                  <a:gd name="T80" fmla="*/ 89 w 116"/>
                  <a:gd name="T81" fmla="*/ 25 h 116"/>
                  <a:gd name="T82" fmla="*/ 81 w 116"/>
                  <a:gd name="T83" fmla="*/ 24 h 116"/>
                  <a:gd name="T84" fmla="*/ 74 w 116"/>
                  <a:gd name="T85" fmla="*/ 30 h 116"/>
                  <a:gd name="T86" fmla="*/ 70 w 116"/>
                  <a:gd name="T87" fmla="*/ 39 h 116"/>
                  <a:gd name="T88" fmla="*/ 73 w 116"/>
                  <a:gd name="T89" fmla="*/ 50 h 116"/>
                  <a:gd name="T90" fmla="*/ 82 w 116"/>
                  <a:gd name="T91" fmla="*/ 53 h 116"/>
                  <a:gd name="T92" fmla="*/ 91 w 116"/>
                  <a:gd name="T93" fmla="*/ 53 h 116"/>
                  <a:gd name="T94" fmla="*/ 95 w 116"/>
                  <a:gd name="T95" fmla="*/ 61 h 116"/>
                  <a:gd name="T96" fmla="*/ 96 w 116"/>
                  <a:gd name="T97" fmla="*/ 71 h 116"/>
                  <a:gd name="T98" fmla="*/ 95 w 116"/>
                  <a:gd name="T99" fmla="*/ 81 h 116"/>
                  <a:gd name="T100" fmla="*/ 100 w 116"/>
                  <a:gd name="T101" fmla="*/ 90 h 116"/>
                  <a:gd name="T102" fmla="*/ 107 w 116"/>
                  <a:gd name="T103" fmla="*/ 82 h 116"/>
                  <a:gd name="T104" fmla="*/ 112 w 116"/>
                  <a:gd name="T105" fmla="*/ 69 h 116"/>
                  <a:gd name="T106" fmla="*/ 114 w 116"/>
                  <a:gd name="T107" fmla="*/ 53 h 116"/>
                  <a:gd name="T108" fmla="*/ 109 w 116"/>
                  <a:gd name="T109" fmla="*/ 39 h 116"/>
                  <a:gd name="T110" fmla="*/ 105 w 116"/>
                  <a:gd name="T111" fmla="*/ 32 h 116"/>
                  <a:gd name="T112" fmla="*/ 111 w 116"/>
                  <a:gd name="T113" fmla="*/ 41 h 116"/>
                  <a:gd name="T114" fmla="*/ 79 w 116"/>
                  <a:gd name="T115" fmla="*/ 10 h 116"/>
                  <a:gd name="T116" fmla="*/ 75 w 116"/>
                  <a:gd name="T117" fmla="*/ 5 h 116"/>
                  <a:gd name="T118" fmla="*/ 76 w 116"/>
                  <a:gd name="T119" fmla="*/ 9 h 116"/>
                  <a:gd name="T120" fmla="*/ 73 w 116"/>
                  <a:gd name="T121" fmla="*/ 4 h 116"/>
                  <a:gd name="T122" fmla="*/ 109 w 116"/>
                  <a:gd name="T123" fmla="*/ 82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16" h="116">
                    <a:moveTo>
                      <a:pt x="6" y="33"/>
                    </a:moveTo>
                    <a:cubicBezTo>
                      <a:pt x="6" y="33"/>
                      <a:pt x="6" y="33"/>
                      <a:pt x="6" y="33"/>
                    </a:cubicBezTo>
                    <a:cubicBezTo>
                      <a:pt x="6" y="33"/>
                      <a:pt x="6" y="33"/>
                      <a:pt x="5" y="34"/>
                    </a:cubicBezTo>
                    <a:cubicBezTo>
                      <a:pt x="6" y="34"/>
                      <a:pt x="6" y="34"/>
                      <a:pt x="6" y="34"/>
                    </a:cubicBezTo>
                    <a:cubicBezTo>
                      <a:pt x="6" y="34"/>
                      <a:pt x="6" y="34"/>
                      <a:pt x="6" y="34"/>
                    </a:cubicBezTo>
                    <a:cubicBezTo>
                      <a:pt x="6" y="34"/>
                      <a:pt x="6" y="34"/>
                      <a:pt x="6" y="33"/>
                    </a:cubicBezTo>
                    <a:close/>
                    <a:moveTo>
                      <a:pt x="5" y="35"/>
                    </a:moveTo>
                    <a:cubicBezTo>
                      <a:pt x="5" y="35"/>
                      <a:pt x="5" y="35"/>
                      <a:pt x="5" y="35"/>
                    </a:cubicBezTo>
                    <a:cubicBezTo>
                      <a:pt x="5" y="35"/>
                      <a:pt x="5" y="34"/>
                      <a:pt x="5" y="34"/>
                    </a:cubicBezTo>
                    <a:cubicBezTo>
                      <a:pt x="5" y="34"/>
                      <a:pt x="5" y="34"/>
                      <a:pt x="5" y="34"/>
                    </a:cubicBezTo>
                    <a:cubicBezTo>
                      <a:pt x="5" y="34"/>
                      <a:pt x="5" y="34"/>
                      <a:pt x="5" y="35"/>
                    </a:cubicBezTo>
                    <a:cubicBezTo>
                      <a:pt x="5" y="35"/>
                      <a:pt x="5" y="35"/>
                      <a:pt x="5" y="35"/>
                    </a:cubicBezTo>
                    <a:close/>
                    <a:moveTo>
                      <a:pt x="88" y="18"/>
                    </a:moveTo>
                    <a:cubicBezTo>
                      <a:pt x="88" y="18"/>
                      <a:pt x="88" y="18"/>
                      <a:pt x="88" y="18"/>
                    </a:cubicBezTo>
                    <a:cubicBezTo>
                      <a:pt x="88" y="18"/>
                      <a:pt x="88" y="18"/>
                      <a:pt x="88" y="18"/>
                    </a:cubicBezTo>
                    <a:cubicBezTo>
                      <a:pt x="88" y="18"/>
                      <a:pt x="88" y="18"/>
                      <a:pt x="88" y="18"/>
                    </a:cubicBezTo>
                    <a:cubicBezTo>
                      <a:pt x="88" y="18"/>
                      <a:pt x="88" y="18"/>
                      <a:pt x="88" y="18"/>
                    </a:cubicBezTo>
                    <a:cubicBezTo>
                      <a:pt x="88" y="17"/>
                      <a:pt x="87" y="17"/>
                      <a:pt x="87" y="17"/>
                    </a:cubicBezTo>
                    <a:cubicBezTo>
                      <a:pt x="87" y="17"/>
                      <a:pt x="87" y="17"/>
                      <a:pt x="87" y="17"/>
                    </a:cubicBezTo>
                    <a:cubicBezTo>
                      <a:pt x="87" y="17"/>
                      <a:pt x="87" y="17"/>
                      <a:pt x="87" y="17"/>
                    </a:cubicBezTo>
                    <a:cubicBezTo>
                      <a:pt x="86" y="17"/>
                      <a:pt x="86" y="17"/>
                      <a:pt x="86" y="17"/>
                    </a:cubicBezTo>
                    <a:cubicBezTo>
                      <a:pt x="86" y="17"/>
                      <a:pt x="86" y="17"/>
                      <a:pt x="86" y="17"/>
                    </a:cubicBezTo>
                    <a:cubicBezTo>
                      <a:pt x="86" y="16"/>
                      <a:pt x="86" y="16"/>
                      <a:pt x="86" y="16"/>
                    </a:cubicBezTo>
                    <a:cubicBezTo>
                      <a:pt x="86" y="16"/>
                      <a:pt x="86" y="16"/>
                      <a:pt x="86" y="16"/>
                    </a:cubicBezTo>
                    <a:cubicBezTo>
                      <a:pt x="86" y="16"/>
                      <a:pt x="86" y="16"/>
                      <a:pt x="85" y="16"/>
                    </a:cubicBezTo>
                    <a:cubicBezTo>
                      <a:pt x="85" y="16"/>
                      <a:pt x="85" y="16"/>
                      <a:pt x="85" y="16"/>
                    </a:cubicBezTo>
                    <a:cubicBezTo>
                      <a:pt x="85" y="16"/>
                      <a:pt x="85" y="16"/>
                      <a:pt x="85" y="16"/>
                    </a:cubicBezTo>
                    <a:cubicBezTo>
                      <a:pt x="86" y="17"/>
                      <a:pt x="86" y="17"/>
                      <a:pt x="86" y="17"/>
                    </a:cubicBezTo>
                    <a:cubicBezTo>
                      <a:pt x="87" y="17"/>
                      <a:pt x="87" y="17"/>
                      <a:pt x="87" y="17"/>
                    </a:cubicBezTo>
                    <a:cubicBezTo>
                      <a:pt x="87" y="18"/>
                      <a:pt x="87" y="18"/>
                      <a:pt x="87" y="18"/>
                    </a:cubicBezTo>
                    <a:cubicBezTo>
                      <a:pt x="86" y="18"/>
                      <a:pt x="87" y="18"/>
                      <a:pt x="87" y="18"/>
                    </a:cubicBezTo>
                    <a:cubicBezTo>
                      <a:pt x="87" y="18"/>
                      <a:pt x="87" y="18"/>
                      <a:pt x="87" y="18"/>
                    </a:cubicBezTo>
                    <a:cubicBezTo>
                      <a:pt x="87" y="18"/>
                      <a:pt x="87" y="18"/>
                      <a:pt x="87" y="18"/>
                    </a:cubicBezTo>
                    <a:cubicBezTo>
                      <a:pt x="87" y="18"/>
                      <a:pt x="87" y="18"/>
                      <a:pt x="87" y="18"/>
                    </a:cubicBezTo>
                    <a:cubicBezTo>
                      <a:pt x="88" y="18"/>
                      <a:pt x="88" y="18"/>
                      <a:pt x="88" y="18"/>
                    </a:cubicBezTo>
                    <a:cubicBezTo>
                      <a:pt x="88" y="18"/>
                      <a:pt x="88" y="18"/>
                      <a:pt x="88" y="18"/>
                    </a:cubicBezTo>
                    <a:cubicBezTo>
                      <a:pt x="88" y="18"/>
                      <a:pt x="88" y="18"/>
                      <a:pt x="88" y="18"/>
                    </a:cubicBezTo>
                    <a:close/>
                    <a:moveTo>
                      <a:pt x="112" y="37"/>
                    </a:moveTo>
                    <a:cubicBezTo>
                      <a:pt x="114" y="44"/>
                      <a:pt x="116" y="51"/>
                      <a:pt x="116" y="58"/>
                    </a:cubicBezTo>
                    <a:cubicBezTo>
                      <a:pt x="116" y="90"/>
                      <a:pt x="90" y="116"/>
                      <a:pt x="58" y="116"/>
                    </a:cubicBezTo>
                    <a:cubicBezTo>
                      <a:pt x="26" y="116"/>
                      <a:pt x="0" y="90"/>
                      <a:pt x="0" y="58"/>
                    </a:cubicBezTo>
                    <a:cubicBezTo>
                      <a:pt x="0" y="50"/>
                      <a:pt x="2" y="42"/>
                      <a:pt x="5" y="35"/>
                    </a:cubicBezTo>
                    <a:cubicBezTo>
                      <a:pt x="5" y="42"/>
                      <a:pt x="5" y="42"/>
                      <a:pt x="5" y="42"/>
                    </a:cubicBezTo>
                    <a:cubicBezTo>
                      <a:pt x="5" y="42"/>
                      <a:pt x="5" y="42"/>
                      <a:pt x="5" y="42"/>
                    </a:cubicBezTo>
                    <a:cubicBezTo>
                      <a:pt x="5" y="42"/>
                      <a:pt x="5" y="42"/>
                      <a:pt x="5" y="42"/>
                    </a:cubicBezTo>
                    <a:cubicBezTo>
                      <a:pt x="5" y="42"/>
                      <a:pt x="5" y="42"/>
                      <a:pt x="5" y="42"/>
                    </a:cubicBezTo>
                    <a:cubicBezTo>
                      <a:pt x="6" y="42"/>
                      <a:pt x="6" y="42"/>
                      <a:pt x="6" y="42"/>
                    </a:cubicBezTo>
                    <a:cubicBezTo>
                      <a:pt x="6" y="43"/>
                      <a:pt x="6" y="43"/>
                      <a:pt x="6" y="43"/>
                    </a:cubicBezTo>
                    <a:cubicBezTo>
                      <a:pt x="6" y="43"/>
                      <a:pt x="7" y="43"/>
                      <a:pt x="7" y="43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7" y="43"/>
                      <a:pt x="7" y="44"/>
                      <a:pt x="7" y="44"/>
                    </a:cubicBezTo>
                    <a:cubicBezTo>
                      <a:pt x="7" y="44"/>
                      <a:pt x="7" y="44"/>
                      <a:pt x="7" y="44"/>
                    </a:cubicBezTo>
                    <a:cubicBezTo>
                      <a:pt x="8" y="44"/>
                      <a:pt x="8" y="44"/>
                      <a:pt x="8" y="45"/>
                    </a:cubicBezTo>
                    <a:cubicBezTo>
                      <a:pt x="8" y="45"/>
                      <a:pt x="8" y="45"/>
                      <a:pt x="8" y="45"/>
                    </a:cubicBezTo>
                    <a:cubicBezTo>
                      <a:pt x="8" y="45"/>
                      <a:pt x="8" y="45"/>
                      <a:pt x="8" y="45"/>
                    </a:cubicBezTo>
                    <a:cubicBezTo>
                      <a:pt x="8" y="45"/>
                      <a:pt x="8" y="45"/>
                      <a:pt x="8" y="45"/>
                    </a:cubicBezTo>
                    <a:cubicBezTo>
                      <a:pt x="8" y="45"/>
                      <a:pt x="8" y="45"/>
                      <a:pt x="9" y="45"/>
                    </a:cubicBezTo>
                    <a:cubicBezTo>
                      <a:pt x="9" y="45"/>
                      <a:pt x="9" y="45"/>
                      <a:pt x="9" y="45"/>
                    </a:cubicBezTo>
                    <a:cubicBezTo>
                      <a:pt x="9" y="45"/>
                      <a:pt x="9" y="45"/>
                      <a:pt x="9" y="45"/>
                    </a:cubicBezTo>
                    <a:cubicBezTo>
                      <a:pt x="9" y="45"/>
                      <a:pt x="9" y="45"/>
                      <a:pt x="9" y="45"/>
                    </a:cubicBezTo>
                    <a:cubicBezTo>
                      <a:pt x="9" y="45"/>
                      <a:pt x="9" y="45"/>
                      <a:pt x="9" y="45"/>
                    </a:cubicBezTo>
                    <a:cubicBezTo>
                      <a:pt x="9" y="45"/>
                      <a:pt x="9" y="45"/>
                      <a:pt x="9" y="45"/>
                    </a:cubicBezTo>
                    <a:cubicBezTo>
                      <a:pt x="9" y="45"/>
                      <a:pt x="9" y="45"/>
                      <a:pt x="9" y="45"/>
                    </a:cubicBezTo>
                    <a:cubicBezTo>
                      <a:pt x="9" y="46"/>
                      <a:pt x="9" y="46"/>
                      <a:pt x="9" y="46"/>
                    </a:cubicBezTo>
                    <a:cubicBezTo>
                      <a:pt x="10" y="46"/>
                      <a:pt x="10" y="46"/>
                      <a:pt x="10" y="46"/>
                    </a:cubicBezTo>
                    <a:cubicBezTo>
                      <a:pt x="10" y="46"/>
                      <a:pt x="10" y="46"/>
                      <a:pt x="10" y="46"/>
                    </a:cubicBezTo>
                    <a:cubicBezTo>
                      <a:pt x="10" y="46"/>
                      <a:pt x="10" y="46"/>
                      <a:pt x="10" y="46"/>
                    </a:cubicBezTo>
                    <a:cubicBezTo>
                      <a:pt x="10" y="46"/>
                      <a:pt x="10" y="46"/>
                      <a:pt x="10" y="47"/>
                    </a:cubicBezTo>
                    <a:cubicBezTo>
                      <a:pt x="10" y="47"/>
                      <a:pt x="10" y="47"/>
                      <a:pt x="10" y="47"/>
                    </a:cubicBezTo>
                    <a:cubicBezTo>
                      <a:pt x="10" y="47"/>
                      <a:pt x="10" y="47"/>
                      <a:pt x="10" y="47"/>
                    </a:cubicBezTo>
                    <a:cubicBezTo>
                      <a:pt x="10" y="47"/>
                      <a:pt x="10" y="47"/>
                      <a:pt x="10" y="47"/>
                    </a:cubicBezTo>
                    <a:cubicBezTo>
                      <a:pt x="11" y="47"/>
                      <a:pt x="11" y="47"/>
                      <a:pt x="11" y="47"/>
                    </a:cubicBezTo>
                    <a:cubicBezTo>
                      <a:pt x="11" y="47"/>
                      <a:pt x="11" y="47"/>
                      <a:pt x="11" y="47"/>
                    </a:cubicBezTo>
                    <a:cubicBezTo>
                      <a:pt x="11" y="48"/>
                      <a:pt x="11" y="48"/>
                      <a:pt x="11" y="48"/>
                    </a:cubicBezTo>
                    <a:cubicBezTo>
                      <a:pt x="11" y="48"/>
                      <a:pt x="11" y="49"/>
                      <a:pt x="11" y="49"/>
                    </a:cubicBezTo>
                    <a:cubicBezTo>
                      <a:pt x="11" y="49"/>
                      <a:pt x="11" y="49"/>
                      <a:pt x="11" y="49"/>
                    </a:cubicBezTo>
                    <a:cubicBezTo>
                      <a:pt x="11" y="49"/>
                      <a:pt x="11" y="49"/>
                      <a:pt x="11" y="49"/>
                    </a:cubicBezTo>
                    <a:cubicBezTo>
                      <a:pt x="11" y="49"/>
                      <a:pt x="11" y="49"/>
                      <a:pt x="11" y="49"/>
                    </a:cubicBezTo>
                    <a:cubicBezTo>
                      <a:pt x="11" y="50"/>
                      <a:pt x="11" y="50"/>
                      <a:pt x="11" y="50"/>
                    </a:cubicBezTo>
                    <a:cubicBezTo>
                      <a:pt x="11" y="50"/>
                      <a:pt x="11" y="50"/>
                      <a:pt x="11" y="50"/>
                    </a:cubicBezTo>
                    <a:cubicBezTo>
                      <a:pt x="11" y="50"/>
                      <a:pt x="11" y="50"/>
                      <a:pt x="11" y="50"/>
                    </a:cubicBezTo>
                    <a:cubicBezTo>
                      <a:pt x="11" y="50"/>
                      <a:pt x="11" y="50"/>
                      <a:pt x="11" y="50"/>
                    </a:cubicBezTo>
                    <a:cubicBezTo>
                      <a:pt x="11" y="50"/>
                      <a:pt x="11" y="50"/>
                      <a:pt x="11" y="50"/>
                    </a:cubicBezTo>
                    <a:cubicBezTo>
                      <a:pt x="13" y="50"/>
                      <a:pt x="13" y="50"/>
                      <a:pt x="13" y="50"/>
                    </a:cubicBezTo>
                    <a:cubicBezTo>
                      <a:pt x="13" y="50"/>
                      <a:pt x="13" y="50"/>
                      <a:pt x="13" y="50"/>
                    </a:cubicBezTo>
                    <a:cubicBezTo>
                      <a:pt x="13" y="50"/>
                      <a:pt x="13" y="50"/>
                      <a:pt x="13" y="50"/>
                    </a:cubicBezTo>
                    <a:cubicBezTo>
                      <a:pt x="13" y="50"/>
                      <a:pt x="13" y="50"/>
                      <a:pt x="13" y="50"/>
                    </a:cubicBezTo>
                    <a:cubicBezTo>
                      <a:pt x="13" y="51"/>
                      <a:pt x="13" y="51"/>
                      <a:pt x="13" y="51"/>
                    </a:cubicBezTo>
                    <a:cubicBezTo>
                      <a:pt x="13" y="51"/>
                      <a:pt x="14" y="51"/>
                      <a:pt x="14" y="51"/>
                    </a:cubicBezTo>
                    <a:cubicBezTo>
                      <a:pt x="14" y="51"/>
                      <a:pt x="14" y="52"/>
                      <a:pt x="14" y="52"/>
                    </a:cubicBezTo>
                    <a:cubicBezTo>
                      <a:pt x="14" y="52"/>
                      <a:pt x="14" y="52"/>
                      <a:pt x="14" y="52"/>
                    </a:cubicBezTo>
                    <a:cubicBezTo>
                      <a:pt x="14" y="52"/>
                      <a:pt x="14" y="53"/>
                      <a:pt x="14" y="53"/>
                    </a:cubicBezTo>
                    <a:cubicBezTo>
                      <a:pt x="14" y="53"/>
                      <a:pt x="14" y="53"/>
                      <a:pt x="14" y="53"/>
                    </a:cubicBezTo>
                    <a:cubicBezTo>
                      <a:pt x="14" y="53"/>
                      <a:pt x="14" y="53"/>
                      <a:pt x="14" y="53"/>
                    </a:cubicBezTo>
                    <a:cubicBezTo>
                      <a:pt x="15" y="53"/>
                      <a:pt x="15" y="53"/>
                      <a:pt x="15" y="54"/>
                    </a:cubicBezTo>
                    <a:cubicBezTo>
                      <a:pt x="15" y="54"/>
                      <a:pt x="15" y="54"/>
                      <a:pt x="14" y="54"/>
                    </a:cubicBezTo>
                    <a:cubicBezTo>
                      <a:pt x="14" y="54"/>
                      <a:pt x="14" y="54"/>
                      <a:pt x="14" y="54"/>
                    </a:cubicBezTo>
                    <a:cubicBezTo>
                      <a:pt x="14" y="56"/>
                      <a:pt x="14" y="56"/>
                      <a:pt x="14" y="56"/>
                    </a:cubicBezTo>
                    <a:cubicBezTo>
                      <a:pt x="14" y="56"/>
                      <a:pt x="14" y="56"/>
                      <a:pt x="14" y="56"/>
                    </a:cubicBezTo>
                    <a:cubicBezTo>
                      <a:pt x="14" y="56"/>
                      <a:pt x="14" y="56"/>
                      <a:pt x="14" y="56"/>
                    </a:cubicBezTo>
                    <a:cubicBezTo>
                      <a:pt x="13" y="56"/>
                      <a:pt x="13" y="56"/>
                      <a:pt x="13" y="56"/>
                    </a:cubicBezTo>
                    <a:cubicBezTo>
                      <a:pt x="13" y="57"/>
                      <a:pt x="13" y="57"/>
                      <a:pt x="13" y="57"/>
                    </a:cubicBezTo>
                    <a:cubicBezTo>
                      <a:pt x="13" y="57"/>
                      <a:pt x="13" y="57"/>
                      <a:pt x="13" y="57"/>
                    </a:cubicBezTo>
                    <a:cubicBezTo>
                      <a:pt x="13" y="57"/>
                      <a:pt x="13" y="57"/>
                      <a:pt x="13" y="57"/>
                    </a:cubicBezTo>
                    <a:cubicBezTo>
                      <a:pt x="13" y="58"/>
                      <a:pt x="13" y="58"/>
                      <a:pt x="13" y="58"/>
                    </a:cubicBezTo>
                    <a:cubicBezTo>
                      <a:pt x="13" y="58"/>
                      <a:pt x="13" y="58"/>
                      <a:pt x="13" y="58"/>
                    </a:cubicBezTo>
                    <a:cubicBezTo>
                      <a:pt x="13" y="58"/>
                      <a:pt x="13" y="58"/>
                      <a:pt x="13" y="58"/>
                    </a:cubicBezTo>
                    <a:cubicBezTo>
                      <a:pt x="12" y="58"/>
                      <a:pt x="12" y="58"/>
                      <a:pt x="12" y="58"/>
                    </a:cubicBezTo>
                    <a:cubicBezTo>
                      <a:pt x="12" y="59"/>
                      <a:pt x="12" y="59"/>
                      <a:pt x="12" y="59"/>
                    </a:cubicBezTo>
                    <a:cubicBezTo>
                      <a:pt x="12" y="59"/>
                      <a:pt x="12" y="59"/>
                      <a:pt x="12" y="59"/>
                    </a:cubicBezTo>
                    <a:cubicBezTo>
                      <a:pt x="12" y="60"/>
                      <a:pt x="12" y="60"/>
                      <a:pt x="13" y="60"/>
                    </a:cubicBezTo>
                    <a:cubicBezTo>
                      <a:pt x="13" y="60"/>
                      <a:pt x="13" y="60"/>
                      <a:pt x="13" y="60"/>
                    </a:cubicBezTo>
                    <a:cubicBezTo>
                      <a:pt x="13" y="60"/>
                      <a:pt x="13" y="60"/>
                      <a:pt x="13" y="60"/>
                    </a:cubicBezTo>
                    <a:cubicBezTo>
                      <a:pt x="13" y="61"/>
                      <a:pt x="13" y="61"/>
                      <a:pt x="13" y="61"/>
                    </a:cubicBezTo>
                    <a:cubicBezTo>
                      <a:pt x="12" y="61"/>
                      <a:pt x="12" y="61"/>
                      <a:pt x="12" y="61"/>
                    </a:cubicBezTo>
                    <a:cubicBezTo>
                      <a:pt x="12" y="61"/>
                      <a:pt x="12" y="61"/>
                      <a:pt x="12" y="61"/>
                    </a:cubicBezTo>
                    <a:cubicBezTo>
                      <a:pt x="12" y="61"/>
                      <a:pt x="12" y="62"/>
                      <a:pt x="12" y="62"/>
                    </a:cubicBezTo>
                    <a:cubicBezTo>
                      <a:pt x="12" y="62"/>
                      <a:pt x="12" y="62"/>
                      <a:pt x="12" y="62"/>
                    </a:cubicBezTo>
                    <a:cubicBezTo>
                      <a:pt x="12" y="62"/>
                      <a:pt x="12" y="62"/>
                      <a:pt x="12" y="62"/>
                    </a:cubicBezTo>
                    <a:cubicBezTo>
                      <a:pt x="12" y="63"/>
                      <a:pt x="12" y="63"/>
                      <a:pt x="12" y="63"/>
                    </a:cubicBezTo>
                    <a:cubicBezTo>
                      <a:pt x="12" y="63"/>
                      <a:pt x="12" y="63"/>
                      <a:pt x="12" y="63"/>
                    </a:cubicBezTo>
                    <a:cubicBezTo>
                      <a:pt x="12" y="64"/>
                      <a:pt x="12" y="64"/>
                      <a:pt x="12" y="64"/>
                    </a:cubicBezTo>
                    <a:cubicBezTo>
                      <a:pt x="12" y="64"/>
                      <a:pt x="13" y="64"/>
                      <a:pt x="13" y="65"/>
                    </a:cubicBezTo>
                    <a:cubicBezTo>
                      <a:pt x="13" y="65"/>
                      <a:pt x="13" y="65"/>
                      <a:pt x="14" y="66"/>
                    </a:cubicBezTo>
                    <a:cubicBezTo>
                      <a:pt x="14" y="66"/>
                      <a:pt x="14" y="66"/>
                      <a:pt x="14" y="66"/>
                    </a:cubicBezTo>
                    <a:cubicBezTo>
                      <a:pt x="14" y="66"/>
                      <a:pt x="14" y="67"/>
                      <a:pt x="14" y="67"/>
                    </a:cubicBezTo>
                    <a:cubicBezTo>
                      <a:pt x="14" y="67"/>
                      <a:pt x="14" y="67"/>
                      <a:pt x="14" y="67"/>
                    </a:cubicBezTo>
                    <a:cubicBezTo>
                      <a:pt x="14" y="67"/>
                      <a:pt x="14" y="68"/>
                      <a:pt x="15" y="68"/>
                    </a:cubicBezTo>
                    <a:cubicBezTo>
                      <a:pt x="15" y="68"/>
                      <a:pt x="15" y="68"/>
                      <a:pt x="15" y="68"/>
                    </a:cubicBezTo>
                    <a:cubicBezTo>
                      <a:pt x="15" y="68"/>
                      <a:pt x="15" y="68"/>
                      <a:pt x="15" y="68"/>
                    </a:cubicBezTo>
                    <a:cubicBezTo>
                      <a:pt x="15" y="68"/>
                      <a:pt x="15" y="68"/>
                      <a:pt x="15" y="68"/>
                    </a:cubicBezTo>
                    <a:cubicBezTo>
                      <a:pt x="15" y="68"/>
                      <a:pt x="15" y="68"/>
                      <a:pt x="15" y="68"/>
                    </a:cubicBezTo>
                    <a:cubicBezTo>
                      <a:pt x="15" y="68"/>
                      <a:pt x="15" y="68"/>
                      <a:pt x="15" y="68"/>
                    </a:cubicBezTo>
                    <a:cubicBezTo>
                      <a:pt x="15" y="68"/>
                      <a:pt x="15" y="68"/>
                      <a:pt x="15" y="68"/>
                    </a:cubicBezTo>
                    <a:cubicBezTo>
                      <a:pt x="15" y="69"/>
                      <a:pt x="15" y="69"/>
                      <a:pt x="15" y="69"/>
                    </a:cubicBezTo>
                    <a:cubicBezTo>
                      <a:pt x="15" y="69"/>
                      <a:pt x="15" y="69"/>
                      <a:pt x="15" y="69"/>
                    </a:cubicBezTo>
                    <a:cubicBezTo>
                      <a:pt x="15" y="69"/>
                      <a:pt x="16" y="69"/>
                      <a:pt x="16" y="69"/>
                    </a:cubicBezTo>
                    <a:cubicBezTo>
                      <a:pt x="16" y="69"/>
                      <a:pt x="16" y="69"/>
                      <a:pt x="16" y="69"/>
                    </a:cubicBezTo>
                    <a:cubicBezTo>
                      <a:pt x="16" y="70"/>
                      <a:pt x="16" y="70"/>
                      <a:pt x="16" y="70"/>
                    </a:cubicBezTo>
                    <a:cubicBezTo>
                      <a:pt x="16" y="70"/>
                      <a:pt x="16" y="70"/>
                      <a:pt x="16" y="70"/>
                    </a:cubicBezTo>
                    <a:cubicBezTo>
                      <a:pt x="16" y="70"/>
                      <a:pt x="16" y="70"/>
                      <a:pt x="16" y="70"/>
                    </a:cubicBezTo>
                    <a:cubicBezTo>
                      <a:pt x="16" y="70"/>
                      <a:pt x="16" y="70"/>
                      <a:pt x="16" y="70"/>
                    </a:cubicBezTo>
                    <a:cubicBezTo>
                      <a:pt x="16" y="70"/>
                      <a:pt x="16" y="70"/>
                      <a:pt x="16" y="70"/>
                    </a:cubicBezTo>
                    <a:cubicBezTo>
                      <a:pt x="16" y="70"/>
                      <a:pt x="16" y="71"/>
                      <a:pt x="16" y="71"/>
                    </a:cubicBezTo>
                    <a:cubicBezTo>
                      <a:pt x="16" y="72"/>
                      <a:pt x="16" y="72"/>
                      <a:pt x="16" y="72"/>
                    </a:cubicBezTo>
                    <a:cubicBezTo>
                      <a:pt x="16" y="72"/>
                      <a:pt x="16" y="72"/>
                      <a:pt x="16" y="72"/>
                    </a:cubicBezTo>
                    <a:cubicBezTo>
                      <a:pt x="16" y="72"/>
                      <a:pt x="16" y="72"/>
                      <a:pt x="16" y="72"/>
                    </a:cubicBezTo>
                    <a:cubicBezTo>
                      <a:pt x="16" y="73"/>
                      <a:pt x="16" y="73"/>
                      <a:pt x="16" y="73"/>
                    </a:cubicBezTo>
                    <a:cubicBezTo>
                      <a:pt x="16" y="73"/>
                      <a:pt x="16" y="73"/>
                      <a:pt x="16" y="73"/>
                    </a:cubicBezTo>
                    <a:cubicBezTo>
                      <a:pt x="16" y="73"/>
                      <a:pt x="16" y="73"/>
                      <a:pt x="17" y="73"/>
                    </a:cubicBezTo>
                    <a:cubicBezTo>
                      <a:pt x="17" y="73"/>
                      <a:pt x="17" y="73"/>
                      <a:pt x="17" y="74"/>
                    </a:cubicBezTo>
                    <a:cubicBezTo>
                      <a:pt x="17" y="74"/>
                      <a:pt x="17" y="74"/>
                      <a:pt x="17" y="74"/>
                    </a:cubicBezTo>
                    <a:cubicBezTo>
                      <a:pt x="17" y="74"/>
                      <a:pt x="17" y="74"/>
                      <a:pt x="17" y="74"/>
                    </a:cubicBezTo>
                    <a:cubicBezTo>
                      <a:pt x="17" y="74"/>
                      <a:pt x="17" y="75"/>
                      <a:pt x="17" y="75"/>
                    </a:cubicBezTo>
                    <a:cubicBezTo>
                      <a:pt x="17" y="75"/>
                      <a:pt x="17" y="75"/>
                      <a:pt x="18" y="75"/>
                    </a:cubicBezTo>
                    <a:cubicBezTo>
                      <a:pt x="18" y="75"/>
                      <a:pt x="18" y="75"/>
                      <a:pt x="18" y="75"/>
                    </a:cubicBezTo>
                    <a:cubicBezTo>
                      <a:pt x="18" y="76"/>
                      <a:pt x="18" y="76"/>
                      <a:pt x="18" y="76"/>
                    </a:cubicBezTo>
                    <a:cubicBezTo>
                      <a:pt x="19" y="76"/>
                      <a:pt x="19" y="76"/>
                      <a:pt x="19" y="76"/>
                    </a:cubicBezTo>
                    <a:cubicBezTo>
                      <a:pt x="20" y="76"/>
                      <a:pt x="20" y="76"/>
                      <a:pt x="20" y="76"/>
                    </a:cubicBezTo>
                    <a:cubicBezTo>
                      <a:pt x="20" y="76"/>
                      <a:pt x="20" y="76"/>
                      <a:pt x="20" y="76"/>
                    </a:cubicBezTo>
                    <a:cubicBezTo>
                      <a:pt x="20" y="76"/>
                      <a:pt x="20" y="76"/>
                      <a:pt x="20" y="76"/>
                    </a:cubicBezTo>
                    <a:cubicBezTo>
                      <a:pt x="20" y="77"/>
                      <a:pt x="20" y="77"/>
                      <a:pt x="20" y="77"/>
                    </a:cubicBezTo>
                    <a:cubicBezTo>
                      <a:pt x="20" y="77"/>
                      <a:pt x="20" y="77"/>
                      <a:pt x="20" y="77"/>
                    </a:cubicBezTo>
                    <a:cubicBezTo>
                      <a:pt x="20" y="77"/>
                      <a:pt x="20" y="77"/>
                      <a:pt x="20" y="77"/>
                    </a:cubicBezTo>
                    <a:cubicBezTo>
                      <a:pt x="20" y="77"/>
                      <a:pt x="20" y="77"/>
                      <a:pt x="20" y="77"/>
                    </a:cubicBezTo>
                    <a:cubicBezTo>
                      <a:pt x="20" y="77"/>
                      <a:pt x="20" y="77"/>
                      <a:pt x="20" y="77"/>
                    </a:cubicBezTo>
                    <a:cubicBezTo>
                      <a:pt x="20" y="77"/>
                      <a:pt x="21" y="77"/>
                      <a:pt x="21" y="77"/>
                    </a:cubicBezTo>
                    <a:cubicBezTo>
                      <a:pt x="21" y="77"/>
                      <a:pt x="21" y="77"/>
                      <a:pt x="21" y="77"/>
                    </a:cubicBezTo>
                    <a:cubicBezTo>
                      <a:pt x="21" y="77"/>
                      <a:pt x="21" y="77"/>
                      <a:pt x="21" y="77"/>
                    </a:cubicBezTo>
                    <a:cubicBezTo>
                      <a:pt x="21" y="78"/>
                      <a:pt x="21" y="78"/>
                      <a:pt x="22" y="78"/>
                    </a:cubicBezTo>
                    <a:cubicBezTo>
                      <a:pt x="22" y="78"/>
                      <a:pt x="22" y="78"/>
                      <a:pt x="22" y="78"/>
                    </a:cubicBezTo>
                    <a:cubicBezTo>
                      <a:pt x="22" y="78"/>
                      <a:pt x="22" y="78"/>
                      <a:pt x="22" y="78"/>
                    </a:cubicBezTo>
                    <a:cubicBezTo>
                      <a:pt x="22" y="78"/>
                      <a:pt x="22" y="78"/>
                      <a:pt x="22" y="78"/>
                    </a:cubicBezTo>
                    <a:cubicBezTo>
                      <a:pt x="22" y="78"/>
                      <a:pt x="22" y="78"/>
                      <a:pt x="22" y="78"/>
                    </a:cubicBezTo>
                    <a:cubicBezTo>
                      <a:pt x="22" y="78"/>
                      <a:pt x="22" y="78"/>
                      <a:pt x="22" y="78"/>
                    </a:cubicBezTo>
                    <a:cubicBezTo>
                      <a:pt x="22" y="78"/>
                      <a:pt x="22" y="78"/>
                      <a:pt x="22" y="78"/>
                    </a:cubicBezTo>
                    <a:cubicBezTo>
                      <a:pt x="22" y="78"/>
                      <a:pt x="22" y="79"/>
                      <a:pt x="22" y="79"/>
                    </a:cubicBezTo>
                    <a:cubicBezTo>
                      <a:pt x="22" y="79"/>
                      <a:pt x="22" y="79"/>
                      <a:pt x="22" y="80"/>
                    </a:cubicBezTo>
                    <a:cubicBezTo>
                      <a:pt x="22" y="80"/>
                      <a:pt x="22" y="80"/>
                      <a:pt x="22" y="80"/>
                    </a:cubicBezTo>
                    <a:cubicBezTo>
                      <a:pt x="22" y="80"/>
                      <a:pt x="22" y="80"/>
                      <a:pt x="22" y="80"/>
                    </a:cubicBezTo>
                    <a:cubicBezTo>
                      <a:pt x="22" y="80"/>
                      <a:pt x="22" y="81"/>
                      <a:pt x="23" y="81"/>
                    </a:cubicBezTo>
                    <a:cubicBezTo>
                      <a:pt x="23" y="81"/>
                      <a:pt x="23" y="81"/>
                      <a:pt x="23" y="81"/>
                    </a:cubicBezTo>
                    <a:cubicBezTo>
                      <a:pt x="23" y="81"/>
                      <a:pt x="23" y="81"/>
                      <a:pt x="23" y="81"/>
                    </a:cubicBezTo>
                    <a:cubicBezTo>
                      <a:pt x="23" y="81"/>
                      <a:pt x="23" y="81"/>
                      <a:pt x="23" y="81"/>
                    </a:cubicBezTo>
                    <a:cubicBezTo>
                      <a:pt x="23" y="81"/>
                      <a:pt x="23" y="81"/>
                      <a:pt x="23" y="81"/>
                    </a:cubicBezTo>
                    <a:cubicBezTo>
                      <a:pt x="23" y="81"/>
                      <a:pt x="23" y="82"/>
                      <a:pt x="23" y="82"/>
                    </a:cubicBezTo>
                    <a:cubicBezTo>
                      <a:pt x="23" y="82"/>
                      <a:pt x="23" y="82"/>
                      <a:pt x="23" y="82"/>
                    </a:cubicBezTo>
                    <a:cubicBezTo>
                      <a:pt x="23" y="82"/>
                      <a:pt x="23" y="82"/>
                      <a:pt x="23" y="82"/>
                    </a:cubicBezTo>
                    <a:cubicBezTo>
                      <a:pt x="23" y="82"/>
                      <a:pt x="23" y="82"/>
                      <a:pt x="23" y="82"/>
                    </a:cubicBezTo>
                    <a:cubicBezTo>
                      <a:pt x="23" y="82"/>
                      <a:pt x="23" y="82"/>
                      <a:pt x="23" y="82"/>
                    </a:cubicBezTo>
                    <a:cubicBezTo>
                      <a:pt x="23" y="82"/>
                      <a:pt x="23" y="83"/>
                      <a:pt x="23" y="83"/>
                    </a:cubicBezTo>
                    <a:cubicBezTo>
                      <a:pt x="23" y="83"/>
                      <a:pt x="23" y="83"/>
                      <a:pt x="23" y="83"/>
                    </a:cubicBezTo>
                    <a:cubicBezTo>
                      <a:pt x="24" y="83"/>
                      <a:pt x="24" y="83"/>
                      <a:pt x="24" y="83"/>
                    </a:cubicBezTo>
                    <a:cubicBezTo>
                      <a:pt x="24" y="83"/>
                      <a:pt x="24" y="83"/>
                      <a:pt x="24" y="83"/>
                    </a:cubicBezTo>
                    <a:cubicBezTo>
                      <a:pt x="24" y="83"/>
                      <a:pt x="24" y="83"/>
                      <a:pt x="24" y="84"/>
                    </a:cubicBezTo>
                    <a:cubicBezTo>
                      <a:pt x="24" y="84"/>
                      <a:pt x="24" y="84"/>
                      <a:pt x="24" y="84"/>
                    </a:cubicBezTo>
                    <a:cubicBezTo>
                      <a:pt x="24" y="84"/>
                      <a:pt x="24" y="85"/>
                      <a:pt x="24" y="85"/>
                    </a:cubicBezTo>
                    <a:cubicBezTo>
                      <a:pt x="24" y="89"/>
                      <a:pt x="24" y="89"/>
                      <a:pt x="24" y="89"/>
                    </a:cubicBezTo>
                    <a:cubicBezTo>
                      <a:pt x="24" y="89"/>
                      <a:pt x="24" y="89"/>
                      <a:pt x="24" y="89"/>
                    </a:cubicBezTo>
                    <a:cubicBezTo>
                      <a:pt x="24" y="89"/>
                      <a:pt x="24" y="89"/>
                      <a:pt x="24" y="89"/>
                    </a:cubicBezTo>
                    <a:cubicBezTo>
                      <a:pt x="24" y="89"/>
                      <a:pt x="24" y="89"/>
                      <a:pt x="24" y="89"/>
                    </a:cubicBezTo>
                    <a:cubicBezTo>
                      <a:pt x="24" y="89"/>
                      <a:pt x="24" y="89"/>
                      <a:pt x="24" y="89"/>
                    </a:cubicBezTo>
                    <a:cubicBezTo>
                      <a:pt x="24" y="89"/>
                      <a:pt x="24" y="89"/>
                      <a:pt x="24" y="89"/>
                    </a:cubicBezTo>
                    <a:cubicBezTo>
                      <a:pt x="24" y="90"/>
                      <a:pt x="24" y="90"/>
                      <a:pt x="24" y="90"/>
                    </a:cubicBezTo>
                    <a:cubicBezTo>
                      <a:pt x="24" y="90"/>
                      <a:pt x="24" y="90"/>
                      <a:pt x="25" y="90"/>
                    </a:cubicBezTo>
                    <a:cubicBezTo>
                      <a:pt x="25" y="90"/>
                      <a:pt x="25" y="90"/>
                      <a:pt x="25" y="90"/>
                    </a:cubicBezTo>
                    <a:cubicBezTo>
                      <a:pt x="25" y="90"/>
                      <a:pt x="25" y="91"/>
                      <a:pt x="25" y="91"/>
                    </a:cubicBezTo>
                    <a:cubicBezTo>
                      <a:pt x="25" y="91"/>
                      <a:pt x="25" y="92"/>
                      <a:pt x="25" y="92"/>
                    </a:cubicBezTo>
                    <a:cubicBezTo>
                      <a:pt x="25" y="92"/>
                      <a:pt x="25" y="92"/>
                      <a:pt x="25" y="92"/>
                    </a:cubicBezTo>
                    <a:cubicBezTo>
                      <a:pt x="25" y="93"/>
                      <a:pt x="25" y="93"/>
                      <a:pt x="25" y="93"/>
                    </a:cubicBezTo>
                    <a:cubicBezTo>
                      <a:pt x="25" y="93"/>
                      <a:pt x="25" y="93"/>
                      <a:pt x="25" y="93"/>
                    </a:cubicBezTo>
                    <a:cubicBezTo>
                      <a:pt x="25" y="93"/>
                      <a:pt x="25" y="93"/>
                      <a:pt x="25" y="93"/>
                    </a:cubicBezTo>
                    <a:cubicBezTo>
                      <a:pt x="25" y="93"/>
                      <a:pt x="25" y="93"/>
                      <a:pt x="25" y="93"/>
                    </a:cubicBezTo>
                    <a:cubicBezTo>
                      <a:pt x="25" y="93"/>
                      <a:pt x="25" y="93"/>
                      <a:pt x="25" y="93"/>
                    </a:cubicBezTo>
                    <a:cubicBezTo>
                      <a:pt x="25" y="94"/>
                      <a:pt x="25" y="94"/>
                      <a:pt x="25" y="94"/>
                    </a:cubicBezTo>
                    <a:cubicBezTo>
                      <a:pt x="25" y="94"/>
                      <a:pt x="25" y="94"/>
                      <a:pt x="25" y="94"/>
                    </a:cubicBezTo>
                    <a:cubicBezTo>
                      <a:pt x="25" y="94"/>
                      <a:pt x="25" y="95"/>
                      <a:pt x="25" y="95"/>
                    </a:cubicBezTo>
                    <a:cubicBezTo>
                      <a:pt x="25" y="95"/>
                      <a:pt x="25" y="95"/>
                      <a:pt x="25" y="95"/>
                    </a:cubicBezTo>
                    <a:cubicBezTo>
                      <a:pt x="25" y="96"/>
                      <a:pt x="26" y="96"/>
                      <a:pt x="26" y="97"/>
                    </a:cubicBezTo>
                    <a:cubicBezTo>
                      <a:pt x="26" y="97"/>
                      <a:pt x="26" y="97"/>
                      <a:pt x="26" y="97"/>
                    </a:cubicBezTo>
                    <a:cubicBezTo>
                      <a:pt x="27" y="97"/>
                      <a:pt x="27" y="97"/>
                      <a:pt x="27" y="98"/>
                    </a:cubicBezTo>
                    <a:cubicBezTo>
                      <a:pt x="27" y="98"/>
                      <a:pt x="27" y="98"/>
                      <a:pt x="27" y="98"/>
                    </a:cubicBezTo>
                    <a:cubicBezTo>
                      <a:pt x="27" y="98"/>
                      <a:pt x="27" y="98"/>
                      <a:pt x="27" y="98"/>
                    </a:cubicBezTo>
                    <a:cubicBezTo>
                      <a:pt x="27" y="98"/>
                      <a:pt x="27" y="98"/>
                      <a:pt x="27" y="98"/>
                    </a:cubicBezTo>
                    <a:cubicBezTo>
                      <a:pt x="27" y="98"/>
                      <a:pt x="27" y="98"/>
                      <a:pt x="27" y="98"/>
                    </a:cubicBezTo>
                    <a:cubicBezTo>
                      <a:pt x="27" y="98"/>
                      <a:pt x="27" y="98"/>
                      <a:pt x="27" y="98"/>
                    </a:cubicBezTo>
                    <a:cubicBezTo>
                      <a:pt x="27" y="98"/>
                      <a:pt x="27" y="98"/>
                      <a:pt x="27" y="98"/>
                    </a:cubicBezTo>
                    <a:cubicBezTo>
                      <a:pt x="27" y="98"/>
                      <a:pt x="27" y="98"/>
                      <a:pt x="27" y="98"/>
                    </a:cubicBezTo>
                    <a:cubicBezTo>
                      <a:pt x="28" y="98"/>
                      <a:pt x="28" y="99"/>
                      <a:pt x="28" y="99"/>
                    </a:cubicBezTo>
                    <a:cubicBezTo>
                      <a:pt x="28" y="99"/>
                      <a:pt x="28" y="99"/>
                      <a:pt x="28" y="99"/>
                    </a:cubicBezTo>
                    <a:cubicBezTo>
                      <a:pt x="28" y="99"/>
                      <a:pt x="28" y="99"/>
                      <a:pt x="28" y="99"/>
                    </a:cubicBezTo>
                    <a:cubicBezTo>
                      <a:pt x="28" y="99"/>
                      <a:pt x="28" y="99"/>
                      <a:pt x="28" y="99"/>
                    </a:cubicBezTo>
                    <a:cubicBezTo>
                      <a:pt x="28" y="99"/>
                      <a:pt x="28" y="99"/>
                      <a:pt x="29" y="99"/>
                    </a:cubicBezTo>
                    <a:cubicBezTo>
                      <a:pt x="29" y="100"/>
                      <a:pt x="29" y="100"/>
                      <a:pt x="29" y="101"/>
                    </a:cubicBezTo>
                    <a:cubicBezTo>
                      <a:pt x="29" y="101"/>
                      <a:pt x="29" y="101"/>
                      <a:pt x="29" y="101"/>
                    </a:cubicBezTo>
                    <a:cubicBezTo>
                      <a:pt x="30" y="101"/>
                      <a:pt x="30" y="101"/>
                      <a:pt x="30" y="102"/>
                    </a:cubicBezTo>
                    <a:cubicBezTo>
                      <a:pt x="30" y="102"/>
                      <a:pt x="30" y="102"/>
                      <a:pt x="30" y="102"/>
                    </a:cubicBezTo>
                    <a:cubicBezTo>
                      <a:pt x="30" y="102"/>
                      <a:pt x="30" y="102"/>
                      <a:pt x="30" y="102"/>
                    </a:cubicBezTo>
                    <a:cubicBezTo>
                      <a:pt x="30" y="102"/>
                      <a:pt x="30" y="102"/>
                      <a:pt x="30" y="102"/>
                    </a:cubicBezTo>
                    <a:cubicBezTo>
                      <a:pt x="30" y="102"/>
                      <a:pt x="30" y="102"/>
                      <a:pt x="30" y="102"/>
                    </a:cubicBezTo>
                    <a:cubicBezTo>
                      <a:pt x="30" y="103"/>
                      <a:pt x="30" y="103"/>
                      <a:pt x="30" y="103"/>
                    </a:cubicBezTo>
                    <a:cubicBezTo>
                      <a:pt x="30" y="103"/>
                      <a:pt x="30" y="103"/>
                      <a:pt x="30" y="103"/>
                    </a:cubicBezTo>
                    <a:cubicBezTo>
                      <a:pt x="30" y="103"/>
                      <a:pt x="30" y="103"/>
                      <a:pt x="31" y="103"/>
                    </a:cubicBezTo>
                    <a:cubicBezTo>
                      <a:pt x="31" y="103"/>
                      <a:pt x="31" y="104"/>
                      <a:pt x="31" y="104"/>
                    </a:cubicBezTo>
                    <a:cubicBezTo>
                      <a:pt x="31" y="104"/>
                      <a:pt x="31" y="104"/>
                      <a:pt x="31" y="104"/>
                    </a:cubicBezTo>
                    <a:cubicBezTo>
                      <a:pt x="31" y="104"/>
                      <a:pt x="31" y="104"/>
                      <a:pt x="31" y="104"/>
                    </a:cubicBezTo>
                    <a:cubicBezTo>
                      <a:pt x="31" y="104"/>
                      <a:pt x="32" y="104"/>
                      <a:pt x="32" y="104"/>
                    </a:cubicBezTo>
                    <a:cubicBezTo>
                      <a:pt x="32" y="105"/>
                      <a:pt x="32" y="105"/>
                      <a:pt x="32" y="105"/>
                    </a:cubicBezTo>
                    <a:cubicBezTo>
                      <a:pt x="33" y="105"/>
                      <a:pt x="33" y="105"/>
                      <a:pt x="33" y="105"/>
                    </a:cubicBezTo>
                    <a:cubicBezTo>
                      <a:pt x="33" y="105"/>
                      <a:pt x="33" y="105"/>
                      <a:pt x="33" y="105"/>
                    </a:cubicBezTo>
                    <a:cubicBezTo>
                      <a:pt x="33" y="105"/>
                      <a:pt x="33" y="105"/>
                      <a:pt x="33" y="105"/>
                    </a:cubicBezTo>
                    <a:cubicBezTo>
                      <a:pt x="33" y="105"/>
                      <a:pt x="33" y="105"/>
                      <a:pt x="33" y="105"/>
                    </a:cubicBezTo>
                    <a:cubicBezTo>
                      <a:pt x="33" y="105"/>
                      <a:pt x="33" y="105"/>
                      <a:pt x="33" y="105"/>
                    </a:cubicBezTo>
                    <a:cubicBezTo>
                      <a:pt x="33" y="105"/>
                      <a:pt x="33" y="105"/>
                      <a:pt x="33" y="105"/>
                    </a:cubicBezTo>
                    <a:cubicBezTo>
                      <a:pt x="33" y="105"/>
                      <a:pt x="33" y="105"/>
                      <a:pt x="33" y="105"/>
                    </a:cubicBezTo>
                    <a:cubicBezTo>
                      <a:pt x="34" y="105"/>
                      <a:pt x="34" y="105"/>
                      <a:pt x="34" y="105"/>
                    </a:cubicBezTo>
                    <a:cubicBezTo>
                      <a:pt x="34" y="105"/>
                      <a:pt x="34" y="105"/>
                      <a:pt x="34" y="105"/>
                    </a:cubicBezTo>
                    <a:cubicBezTo>
                      <a:pt x="34" y="106"/>
                      <a:pt x="34" y="106"/>
                      <a:pt x="34" y="106"/>
                    </a:cubicBezTo>
                    <a:cubicBezTo>
                      <a:pt x="34" y="106"/>
                      <a:pt x="34" y="106"/>
                      <a:pt x="34" y="106"/>
                    </a:cubicBezTo>
                    <a:cubicBezTo>
                      <a:pt x="34" y="106"/>
                      <a:pt x="34" y="106"/>
                      <a:pt x="34" y="106"/>
                    </a:cubicBezTo>
                    <a:cubicBezTo>
                      <a:pt x="34" y="106"/>
                      <a:pt x="34" y="106"/>
                      <a:pt x="35" y="106"/>
                    </a:cubicBezTo>
                    <a:cubicBezTo>
                      <a:pt x="35" y="106"/>
                      <a:pt x="35" y="106"/>
                      <a:pt x="35" y="105"/>
                    </a:cubicBezTo>
                    <a:cubicBezTo>
                      <a:pt x="35" y="105"/>
                      <a:pt x="35" y="105"/>
                      <a:pt x="35" y="105"/>
                    </a:cubicBezTo>
                    <a:cubicBezTo>
                      <a:pt x="35" y="105"/>
                      <a:pt x="35" y="105"/>
                      <a:pt x="35" y="104"/>
                    </a:cubicBezTo>
                    <a:cubicBezTo>
                      <a:pt x="35" y="104"/>
                      <a:pt x="35" y="104"/>
                      <a:pt x="35" y="104"/>
                    </a:cubicBezTo>
                    <a:cubicBezTo>
                      <a:pt x="35" y="104"/>
                      <a:pt x="35" y="104"/>
                      <a:pt x="35" y="104"/>
                    </a:cubicBezTo>
                    <a:cubicBezTo>
                      <a:pt x="35" y="104"/>
                      <a:pt x="35" y="104"/>
                      <a:pt x="35" y="104"/>
                    </a:cubicBezTo>
                    <a:cubicBezTo>
                      <a:pt x="35" y="104"/>
                      <a:pt x="35" y="104"/>
                      <a:pt x="35" y="104"/>
                    </a:cubicBezTo>
                    <a:cubicBezTo>
                      <a:pt x="35" y="104"/>
                      <a:pt x="35" y="104"/>
                      <a:pt x="35" y="104"/>
                    </a:cubicBezTo>
                    <a:cubicBezTo>
                      <a:pt x="35" y="104"/>
                      <a:pt x="35" y="104"/>
                      <a:pt x="35" y="104"/>
                    </a:cubicBezTo>
                    <a:cubicBezTo>
                      <a:pt x="35" y="104"/>
                      <a:pt x="35" y="104"/>
                      <a:pt x="35" y="103"/>
                    </a:cubicBezTo>
                    <a:cubicBezTo>
                      <a:pt x="35" y="103"/>
                      <a:pt x="35" y="103"/>
                      <a:pt x="35" y="103"/>
                    </a:cubicBezTo>
                    <a:cubicBezTo>
                      <a:pt x="35" y="103"/>
                      <a:pt x="35" y="102"/>
                      <a:pt x="35" y="102"/>
                    </a:cubicBezTo>
                    <a:cubicBezTo>
                      <a:pt x="34" y="102"/>
                      <a:pt x="34" y="102"/>
                      <a:pt x="34" y="102"/>
                    </a:cubicBezTo>
                    <a:cubicBezTo>
                      <a:pt x="34" y="102"/>
                      <a:pt x="34" y="102"/>
                      <a:pt x="34" y="102"/>
                    </a:cubicBezTo>
                    <a:cubicBezTo>
                      <a:pt x="34" y="102"/>
                      <a:pt x="34" y="102"/>
                      <a:pt x="34" y="102"/>
                    </a:cubicBezTo>
                    <a:cubicBezTo>
                      <a:pt x="34" y="101"/>
                      <a:pt x="34" y="101"/>
                      <a:pt x="34" y="101"/>
                    </a:cubicBezTo>
                    <a:cubicBezTo>
                      <a:pt x="34" y="101"/>
                      <a:pt x="34" y="101"/>
                      <a:pt x="34" y="101"/>
                    </a:cubicBezTo>
                    <a:cubicBezTo>
                      <a:pt x="34" y="101"/>
                      <a:pt x="34" y="101"/>
                      <a:pt x="34" y="101"/>
                    </a:cubicBezTo>
                    <a:cubicBezTo>
                      <a:pt x="34" y="101"/>
                      <a:pt x="34" y="101"/>
                      <a:pt x="34" y="101"/>
                    </a:cubicBezTo>
                    <a:cubicBezTo>
                      <a:pt x="34" y="101"/>
                      <a:pt x="34" y="101"/>
                      <a:pt x="34" y="101"/>
                    </a:cubicBezTo>
                    <a:cubicBezTo>
                      <a:pt x="34" y="100"/>
                      <a:pt x="34" y="100"/>
                      <a:pt x="34" y="100"/>
                    </a:cubicBezTo>
                    <a:cubicBezTo>
                      <a:pt x="34" y="100"/>
                      <a:pt x="34" y="99"/>
                      <a:pt x="34" y="99"/>
                    </a:cubicBezTo>
                    <a:cubicBezTo>
                      <a:pt x="34" y="99"/>
                      <a:pt x="34" y="99"/>
                      <a:pt x="33" y="99"/>
                    </a:cubicBezTo>
                    <a:cubicBezTo>
                      <a:pt x="33" y="98"/>
                      <a:pt x="33" y="98"/>
                      <a:pt x="33" y="98"/>
                    </a:cubicBezTo>
                    <a:cubicBezTo>
                      <a:pt x="33" y="98"/>
                      <a:pt x="33" y="98"/>
                      <a:pt x="33" y="98"/>
                    </a:cubicBezTo>
                    <a:cubicBezTo>
                      <a:pt x="33" y="98"/>
                      <a:pt x="33" y="98"/>
                      <a:pt x="33" y="98"/>
                    </a:cubicBezTo>
                    <a:cubicBezTo>
                      <a:pt x="33" y="98"/>
                      <a:pt x="33" y="98"/>
                      <a:pt x="33" y="98"/>
                    </a:cubicBezTo>
                    <a:cubicBezTo>
                      <a:pt x="33" y="98"/>
                      <a:pt x="33" y="98"/>
                      <a:pt x="33" y="98"/>
                    </a:cubicBezTo>
                    <a:cubicBezTo>
                      <a:pt x="33" y="98"/>
                      <a:pt x="33" y="98"/>
                      <a:pt x="33" y="98"/>
                    </a:cubicBezTo>
                    <a:cubicBezTo>
                      <a:pt x="33" y="98"/>
                      <a:pt x="33" y="97"/>
                      <a:pt x="33" y="97"/>
                    </a:cubicBezTo>
                    <a:cubicBezTo>
                      <a:pt x="33" y="97"/>
                      <a:pt x="33" y="97"/>
                      <a:pt x="33" y="97"/>
                    </a:cubicBezTo>
                    <a:cubicBezTo>
                      <a:pt x="33" y="97"/>
                      <a:pt x="33" y="97"/>
                      <a:pt x="33" y="97"/>
                    </a:cubicBezTo>
                    <a:cubicBezTo>
                      <a:pt x="34" y="97"/>
                      <a:pt x="34" y="97"/>
                      <a:pt x="34" y="96"/>
                    </a:cubicBezTo>
                    <a:cubicBezTo>
                      <a:pt x="34" y="96"/>
                      <a:pt x="34" y="96"/>
                      <a:pt x="34" y="96"/>
                    </a:cubicBezTo>
                    <a:cubicBezTo>
                      <a:pt x="34" y="96"/>
                      <a:pt x="34" y="96"/>
                      <a:pt x="34" y="96"/>
                    </a:cubicBezTo>
                    <a:cubicBezTo>
                      <a:pt x="34" y="96"/>
                      <a:pt x="34" y="96"/>
                      <a:pt x="34" y="96"/>
                    </a:cubicBezTo>
                    <a:cubicBezTo>
                      <a:pt x="34" y="96"/>
                      <a:pt x="35" y="96"/>
                      <a:pt x="35" y="96"/>
                    </a:cubicBezTo>
                    <a:cubicBezTo>
                      <a:pt x="35" y="96"/>
                      <a:pt x="35" y="96"/>
                      <a:pt x="35" y="96"/>
                    </a:cubicBezTo>
                    <a:cubicBezTo>
                      <a:pt x="35" y="96"/>
                      <a:pt x="35" y="96"/>
                      <a:pt x="35" y="96"/>
                    </a:cubicBezTo>
                    <a:cubicBezTo>
                      <a:pt x="35" y="95"/>
                      <a:pt x="35" y="95"/>
                      <a:pt x="35" y="95"/>
                    </a:cubicBezTo>
                    <a:cubicBezTo>
                      <a:pt x="35" y="95"/>
                      <a:pt x="35" y="95"/>
                      <a:pt x="35" y="95"/>
                    </a:cubicBezTo>
                    <a:cubicBezTo>
                      <a:pt x="36" y="95"/>
                      <a:pt x="36" y="95"/>
                      <a:pt x="36" y="95"/>
                    </a:cubicBezTo>
                    <a:cubicBezTo>
                      <a:pt x="36" y="95"/>
                      <a:pt x="36" y="95"/>
                      <a:pt x="36" y="95"/>
                    </a:cubicBezTo>
                    <a:cubicBezTo>
                      <a:pt x="36" y="95"/>
                      <a:pt x="37" y="95"/>
                      <a:pt x="37" y="95"/>
                    </a:cubicBezTo>
                    <a:cubicBezTo>
                      <a:pt x="37" y="94"/>
                      <a:pt x="37" y="94"/>
                      <a:pt x="37" y="93"/>
                    </a:cubicBezTo>
                    <a:cubicBezTo>
                      <a:pt x="37" y="93"/>
                      <a:pt x="36" y="93"/>
                      <a:pt x="36" y="93"/>
                    </a:cubicBezTo>
                    <a:cubicBezTo>
                      <a:pt x="36" y="93"/>
                      <a:pt x="36" y="93"/>
                      <a:pt x="36" y="93"/>
                    </a:cubicBezTo>
                    <a:cubicBezTo>
                      <a:pt x="36" y="93"/>
                      <a:pt x="36" y="93"/>
                      <a:pt x="36" y="93"/>
                    </a:cubicBezTo>
                    <a:cubicBezTo>
                      <a:pt x="36" y="93"/>
                      <a:pt x="36" y="93"/>
                      <a:pt x="36" y="93"/>
                    </a:cubicBezTo>
                    <a:cubicBezTo>
                      <a:pt x="36" y="93"/>
                      <a:pt x="35" y="93"/>
                      <a:pt x="35" y="92"/>
                    </a:cubicBezTo>
                    <a:cubicBezTo>
                      <a:pt x="35" y="92"/>
                      <a:pt x="35" y="92"/>
                      <a:pt x="35" y="92"/>
                    </a:cubicBezTo>
                    <a:cubicBezTo>
                      <a:pt x="37" y="92"/>
                      <a:pt x="37" y="92"/>
                      <a:pt x="37" y="92"/>
                    </a:cubicBezTo>
                    <a:cubicBezTo>
                      <a:pt x="37" y="92"/>
                      <a:pt x="37" y="92"/>
                      <a:pt x="37" y="92"/>
                    </a:cubicBezTo>
                    <a:cubicBezTo>
                      <a:pt x="37" y="92"/>
                      <a:pt x="37" y="92"/>
                      <a:pt x="37" y="92"/>
                    </a:cubicBezTo>
                    <a:cubicBezTo>
                      <a:pt x="37" y="92"/>
                      <a:pt x="37" y="92"/>
                      <a:pt x="38" y="92"/>
                    </a:cubicBezTo>
                    <a:cubicBezTo>
                      <a:pt x="38" y="92"/>
                      <a:pt x="38" y="92"/>
                      <a:pt x="38" y="92"/>
                    </a:cubicBezTo>
                    <a:cubicBezTo>
                      <a:pt x="38" y="91"/>
                      <a:pt x="38" y="91"/>
                      <a:pt x="38" y="91"/>
                    </a:cubicBezTo>
                    <a:cubicBezTo>
                      <a:pt x="38" y="91"/>
                      <a:pt x="38" y="91"/>
                      <a:pt x="38" y="91"/>
                    </a:cubicBezTo>
                    <a:cubicBezTo>
                      <a:pt x="38" y="91"/>
                      <a:pt x="38" y="90"/>
                      <a:pt x="38" y="90"/>
                    </a:cubicBezTo>
                    <a:cubicBezTo>
                      <a:pt x="38" y="90"/>
                      <a:pt x="38" y="90"/>
                      <a:pt x="38" y="90"/>
                    </a:cubicBezTo>
                    <a:cubicBezTo>
                      <a:pt x="38" y="90"/>
                      <a:pt x="38" y="90"/>
                      <a:pt x="38" y="90"/>
                    </a:cubicBezTo>
                    <a:cubicBezTo>
                      <a:pt x="38" y="90"/>
                      <a:pt x="38" y="90"/>
                      <a:pt x="38" y="90"/>
                    </a:cubicBezTo>
                    <a:cubicBezTo>
                      <a:pt x="39" y="90"/>
                      <a:pt x="39" y="90"/>
                      <a:pt x="39" y="90"/>
                    </a:cubicBezTo>
                    <a:cubicBezTo>
                      <a:pt x="39" y="90"/>
                      <a:pt x="40" y="89"/>
                      <a:pt x="40" y="89"/>
                    </a:cubicBezTo>
                    <a:cubicBezTo>
                      <a:pt x="40" y="88"/>
                      <a:pt x="40" y="88"/>
                      <a:pt x="40" y="88"/>
                    </a:cubicBezTo>
                    <a:cubicBezTo>
                      <a:pt x="40" y="85"/>
                      <a:pt x="40" y="85"/>
                      <a:pt x="40" y="85"/>
                    </a:cubicBezTo>
                    <a:cubicBezTo>
                      <a:pt x="40" y="85"/>
                      <a:pt x="40" y="84"/>
                      <a:pt x="40" y="84"/>
                    </a:cubicBezTo>
                    <a:cubicBezTo>
                      <a:pt x="40" y="84"/>
                      <a:pt x="40" y="84"/>
                      <a:pt x="40" y="84"/>
                    </a:cubicBezTo>
                    <a:cubicBezTo>
                      <a:pt x="41" y="85"/>
                      <a:pt x="41" y="85"/>
                      <a:pt x="41" y="85"/>
                    </a:cubicBezTo>
                    <a:cubicBezTo>
                      <a:pt x="41" y="84"/>
                      <a:pt x="41" y="84"/>
                      <a:pt x="41" y="84"/>
                    </a:cubicBezTo>
                    <a:cubicBezTo>
                      <a:pt x="41" y="84"/>
                      <a:pt x="41" y="84"/>
                      <a:pt x="41" y="84"/>
                    </a:cubicBezTo>
                    <a:cubicBezTo>
                      <a:pt x="41" y="84"/>
                      <a:pt x="41" y="83"/>
                      <a:pt x="41" y="83"/>
                    </a:cubicBezTo>
                    <a:cubicBezTo>
                      <a:pt x="41" y="83"/>
                      <a:pt x="41" y="83"/>
                      <a:pt x="41" y="83"/>
                    </a:cubicBezTo>
                    <a:cubicBezTo>
                      <a:pt x="41" y="83"/>
                      <a:pt x="41" y="83"/>
                      <a:pt x="42" y="82"/>
                    </a:cubicBezTo>
                    <a:cubicBezTo>
                      <a:pt x="42" y="82"/>
                      <a:pt x="42" y="82"/>
                      <a:pt x="43" y="82"/>
                    </a:cubicBezTo>
                    <a:cubicBezTo>
                      <a:pt x="43" y="82"/>
                      <a:pt x="43" y="82"/>
                      <a:pt x="43" y="82"/>
                    </a:cubicBezTo>
                    <a:cubicBezTo>
                      <a:pt x="43" y="82"/>
                      <a:pt x="44" y="82"/>
                      <a:pt x="44" y="82"/>
                    </a:cubicBezTo>
                    <a:cubicBezTo>
                      <a:pt x="44" y="82"/>
                      <a:pt x="44" y="82"/>
                      <a:pt x="44" y="82"/>
                    </a:cubicBezTo>
                    <a:cubicBezTo>
                      <a:pt x="44" y="82"/>
                      <a:pt x="45" y="82"/>
                      <a:pt x="45" y="82"/>
                    </a:cubicBezTo>
                    <a:cubicBezTo>
                      <a:pt x="45" y="82"/>
                      <a:pt x="45" y="82"/>
                      <a:pt x="45" y="82"/>
                    </a:cubicBezTo>
                    <a:cubicBezTo>
                      <a:pt x="45" y="82"/>
                      <a:pt x="45" y="82"/>
                      <a:pt x="45" y="82"/>
                    </a:cubicBezTo>
                    <a:cubicBezTo>
                      <a:pt x="45" y="82"/>
                      <a:pt x="45" y="82"/>
                      <a:pt x="45" y="82"/>
                    </a:cubicBezTo>
                    <a:cubicBezTo>
                      <a:pt x="45" y="82"/>
                      <a:pt x="45" y="82"/>
                      <a:pt x="45" y="82"/>
                    </a:cubicBezTo>
                    <a:cubicBezTo>
                      <a:pt x="45" y="82"/>
                      <a:pt x="45" y="82"/>
                      <a:pt x="45" y="82"/>
                    </a:cubicBezTo>
                    <a:cubicBezTo>
                      <a:pt x="45" y="82"/>
                      <a:pt x="45" y="82"/>
                      <a:pt x="45" y="82"/>
                    </a:cubicBezTo>
                    <a:cubicBezTo>
                      <a:pt x="45" y="81"/>
                      <a:pt x="45" y="81"/>
                      <a:pt x="45" y="81"/>
                    </a:cubicBezTo>
                    <a:cubicBezTo>
                      <a:pt x="45" y="81"/>
                      <a:pt x="45" y="81"/>
                      <a:pt x="45" y="81"/>
                    </a:cubicBezTo>
                    <a:cubicBezTo>
                      <a:pt x="45" y="81"/>
                      <a:pt x="45" y="81"/>
                      <a:pt x="45" y="81"/>
                    </a:cubicBezTo>
                    <a:cubicBezTo>
                      <a:pt x="46" y="81"/>
                      <a:pt x="46" y="81"/>
                      <a:pt x="46" y="81"/>
                    </a:cubicBezTo>
                    <a:cubicBezTo>
                      <a:pt x="46" y="81"/>
                      <a:pt x="46" y="81"/>
                      <a:pt x="46" y="81"/>
                    </a:cubicBezTo>
                    <a:cubicBezTo>
                      <a:pt x="46" y="80"/>
                      <a:pt x="46" y="80"/>
                      <a:pt x="46" y="80"/>
                    </a:cubicBezTo>
                    <a:cubicBezTo>
                      <a:pt x="46" y="80"/>
                      <a:pt x="47" y="80"/>
                      <a:pt x="47" y="80"/>
                    </a:cubicBezTo>
                    <a:cubicBezTo>
                      <a:pt x="47" y="80"/>
                      <a:pt x="47" y="80"/>
                      <a:pt x="47" y="80"/>
                    </a:cubicBezTo>
                    <a:cubicBezTo>
                      <a:pt x="47" y="80"/>
                      <a:pt x="47" y="80"/>
                      <a:pt x="47" y="80"/>
                    </a:cubicBezTo>
                    <a:cubicBezTo>
                      <a:pt x="47" y="80"/>
                      <a:pt x="48" y="80"/>
                      <a:pt x="48" y="79"/>
                    </a:cubicBezTo>
                    <a:cubicBezTo>
                      <a:pt x="48" y="79"/>
                      <a:pt x="48" y="79"/>
                      <a:pt x="48" y="79"/>
                    </a:cubicBezTo>
                    <a:cubicBezTo>
                      <a:pt x="48" y="78"/>
                      <a:pt x="48" y="78"/>
                      <a:pt x="48" y="78"/>
                    </a:cubicBezTo>
                    <a:cubicBezTo>
                      <a:pt x="49" y="78"/>
                      <a:pt x="49" y="78"/>
                      <a:pt x="49" y="78"/>
                    </a:cubicBezTo>
                    <a:cubicBezTo>
                      <a:pt x="49" y="77"/>
                      <a:pt x="49" y="76"/>
                      <a:pt x="49" y="76"/>
                    </a:cubicBezTo>
                    <a:cubicBezTo>
                      <a:pt x="49" y="75"/>
                      <a:pt x="49" y="75"/>
                      <a:pt x="49" y="75"/>
                    </a:cubicBezTo>
                    <a:cubicBezTo>
                      <a:pt x="49" y="73"/>
                      <a:pt x="49" y="73"/>
                      <a:pt x="49" y="73"/>
                    </a:cubicBezTo>
                    <a:cubicBezTo>
                      <a:pt x="49" y="72"/>
                      <a:pt x="49" y="72"/>
                      <a:pt x="49" y="72"/>
                    </a:cubicBezTo>
                    <a:cubicBezTo>
                      <a:pt x="49" y="72"/>
                      <a:pt x="49" y="72"/>
                      <a:pt x="49" y="72"/>
                    </a:cubicBezTo>
                    <a:cubicBezTo>
                      <a:pt x="49" y="72"/>
                      <a:pt x="49" y="72"/>
                      <a:pt x="49" y="72"/>
                    </a:cubicBezTo>
                    <a:cubicBezTo>
                      <a:pt x="49" y="72"/>
                      <a:pt x="49" y="72"/>
                      <a:pt x="49" y="72"/>
                    </a:cubicBezTo>
                    <a:cubicBezTo>
                      <a:pt x="49" y="72"/>
                      <a:pt x="49" y="72"/>
                      <a:pt x="49" y="72"/>
                    </a:cubicBezTo>
                    <a:cubicBezTo>
                      <a:pt x="49" y="72"/>
                      <a:pt x="49" y="72"/>
                      <a:pt x="49" y="72"/>
                    </a:cubicBezTo>
                    <a:cubicBezTo>
                      <a:pt x="49" y="72"/>
                      <a:pt x="49" y="72"/>
                      <a:pt x="49" y="72"/>
                    </a:cubicBezTo>
                    <a:cubicBezTo>
                      <a:pt x="50" y="72"/>
                      <a:pt x="50" y="72"/>
                      <a:pt x="50" y="72"/>
                    </a:cubicBezTo>
                    <a:cubicBezTo>
                      <a:pt x="50" y="72"/>
                      <a:pt x="50" y="72"/>
                      <a:pt x="50" y="72"/>
                    </a:cubicBezTo>
                    <a:cubicBezTo>
                      <a:pt x="50" y="72"/>
                      <a:pt x="50" y="71"/>
                      <a:pt x="50" y="71"/>
                    </a:cubicBezTo>
                    <a:cubicBezTo>
                      <a:pt x="50" y="71"/>
                      <a:pt x="50" y="71"/>
                      <a:pt x="50" y="71"/>
                    </a:cubicBezTo>
                    <a:cubicBezTo>
                      <a:pt x="50" y="71"/>
                      <a:pt x="50" y="71"/>
                      <a:pt x="50" y="71"/>
                    </a:cubicBezTo>
                    <a:cubicBezTo>
                      <a:pt x="50" y="71"/>
                      <a:pt x="51" y="71"/>
                      <a:pt x="51" y="71"/>
                    </a:cubicBezTo>
                    <a:cubicBezTo>
                      <a:pt x="51" y="71"/>
                      <a:pt x="51" y="71"/>
                      <a:pt x="51" y="71"/>
                    </a:cubicBezTo>
                    <a:cubicBezTo>
                      <a:pt x="51" y="70"/>
                      <a:pt x="51" y="70"/>
                      <a:pt x="51" y="70"/>
                    </a:cubicBezTo>
                    <a:cubicBezTo>
                      <a:pt x="51" y="70"/>
                      <a:pt x="51" y="70"/>
                      <a:pt x="51" y="70"/>
                    </a:cubicBezTo>
                    <a:cubicBezTo>
                      <a:pt x="51" y="70"/>
                      <a:pt x="51" y="70"/>
                      <a:pt x="51" y="70"/>
                    </a:cubicBezTo>
                    <a:cubicBezTo>
                      <a:pt x="51" y="70"/>
                      <a:pt x="51" y="70"/>
                      <a:pt x="51" y="70"/>
                    </a:cubicBezTo>
                    <a:cubicBezTo>
                      <a:pt x="51" y="70"/>
                      <a:pt x="51" y="70"/>
                      <a:pt x="51" y="70"/>
                    </a:cubicBezTo>
                    <a:cubicBezTo>
                      <a:pt x="51" y="70"/>
                      <a:pt x="52" y="69"/>
                      <a:pt x="52" y="69"/>
                    </a:cubicBezTo>
                    <a:cubicBezTo>
                      <a:pt x="52" y="69"/>
                      <a:pt x="52" y="68"/>
                      <a:pt x="53" y="68"/>
                    </a:cubicBezTo>
                    <a:cubicBezTo>
                      <a:pt x="53" y="68"/>
                      <a:pt x="53" y="68"/>
                      <a:pt x="53" y="68"/>
                    </a:cubicBezTo>
                    <a:cubicBezTo>
                      <a:pt x="54" y="68"/>
                      <a:pt x="53" y="67"/>
                      <a:pt x="53" y="67"/>
                    </a:cubicBezTo>
                    <a:cubicBezTo>
                      <a:pt x="53" y="67"/>
                      <a:pt x="53" y="67"/>
                      <a:pt x="53" y="67"/>
                    </a:cubicBezTo>
                    <a:cubicBezTo>
                      <a:pt x="53" y="67"/>
                      <a:pt x="53" y="67"/>
                      <a:pt x="53" y="67"/>
                    </a:cubicBezTo>
                    <a:cubicBezTo>
                      <a:pt x="53" y="67"/>
                      <a:pt x="53" y="67"/>
                      <a:pt x="53" y="67"/>
                    </a:cubicBezTo>
                    <a:cubicBezTo>
                      <a:pt x="53" y="67"/>
                      <a:pt x="53" y="67"/>
                      <a:pt x="53" y="67"/>
                    </a:cubicBezTo>
                    <a:cubicBezTo>
                      <a:pt x="53" y="67"/>
                      <a:pt x="53" y="66"/>
                      <a:pt x="53" y="66"/>
                    </a:cubicBezTo>
                    <a:cubicBezTo>
                      <a:pt x="53" y="66"/>
                      <a:pt x="53" y="66"/>
                      <a:pt x="53" y="66"/>
                    </a:cubicBezTo>
                    <a:cubicBezTo>
                      <a:pt x="53" y="66"/>
                      <a:pt x="53" y="66"/>
                      <a:pt x="53" y="66"/>
                    </a:cubicBezTo>
                    <a:cubicBezTo>
                      <a:pt x="53" y="66"/>
                      <a:pt x="53" y="66"/>
                      <a:pt x="53" y="66"/>
                    </a:cubicBezTo>
                    <a:cubicBezTo>
                      <a:pt x="53" y="64"/>
                      <a:pt x="53" y="64"/>
                      <a:pt x="53" y="64"/>
                    </a:cubicBezTo>
                    <a:cubicBezTo>
                      <a:pt x="53" y="64"/>
                      <a:pt x="53" y="64"/>
                      <a:pt x="53" y="64"/>
                    </a:cubicBezTo>
                    <a:cubicBezTo>
                      <a:pt x="53" y="64"/>
                      <a:pt x="53" y="64"/>
                      <a:pt x="53" y="64"/>
                    </a:cubicBezTo>
                    <a:cubicBezTo>
                      <a:pt x="53" y="64"/>
                      <a:pt x="53" y="64"/>
                      <a:pt x="53" y="64"/>
                    </a:cubicBezTo>
                    <a:cubicBezTo>
                      <a:pt x="53" y="63"/>
                      <a:pt x="53" y="63"/>
                      <a:pt x="53" y="63"/>
                    </a:cubicBezTo>
                    <a:cubicBezTo>
                      <a:pt x="53" y="63"/>
                      <a:pt x="53" y="63"/>
                      <a:pt x="53" y="63"/>
                    </a:cubicBezTo>
                    <a:cubicBezTo>
                      <a:pt x="52" y="63"/>
                      <a:pt x="52" y="63"/>
                      <a:pt x="52" y="63"/>
                    </a:cubicBezTo>
                    <a:cubicBezTo>
                      <a:pt x="52" y="63"/>
                      <a:pt x="52" y="63"/>
                      <a:pt x="52" y="63"/>
                    </a:cubicBezTo>
                    <a:cubicBezTo>
                      <a:pt x="51" y="63"/>
                      <a:pt x="51" y="63"/>
                      <a:pt x="51" y="63"/>
                    </a:cubicBezTo>
                    <a:cubicBezTo>
                      <a:pt x="50" y="63"/>
                      <a:pt x="50" y="63"/>
                      <a:pt x="50" y="62"/>
                    </a:cubicBezTo>
                    <a:cubicBezTo>
                      <a:pt x="50" y="62"/>
                      <a:pt x="50" y="62"/>
                      <a:pt x="50" y="62"/>
                    </a:cubicBezTo>
                    <a:cubicBezTo>
                      <a:pt x="50" y="62"/>
                      <a:pt x="50" y="62"/>
                      <a:pt x="50" y="62"/>
                    </a:cubicBezTo>
                    <a:cubicBezTo>
                      <a:pt x="50" y="62"/>
                      <a:pt x="50" y="62"/>
                      <a:pt x="50" y="62"/>
                    </a:cubicBezTo>
                    <a:cubicBezTo>
                      <a:pt x="49" y="62"/>
                      <a:pt x="49" y="62"/>
                      <a:pt x="49" y="62"/>
                    </a:cubicBezTo>
                    <a:cubicBezTo>
                      <a:pt x="49" y="62"/>
                      <a:pt x="49" y="61"/>
                      <a:pt x="49" y="61"/>
                    </a:cubicBezTo>
                    <a:cubicBezTo>
                      <a:pt x="49" y="61"/>
                      <a:pt x="49" y="61"/>
                      <a:pt x="48" y="61"/>
                    </a:cubicBezTo>
                    <a:cubicBezTo>
                      <a:pt x="48" y="61"/>
                      <a:pt x="48" y="61"/>
                      <a:pt x="48" y="61"/>
                    </a:cubicBezTo>
                    <a:cubicBezTo>
                      <a:pt x="48" y="61"/>
                      <a:pt x="48" y="61"/>
                      <a:pt x="48" y="61"/>
                    </a:cubicBezTo>
                    <a:cubicBezTo>
                      <a:pt x="48" y="61"/>
                      <a:pt x="48" y="61"/>
                      <a:pt x="48" y="61"/>
                    </a:cubicBezTo>
                    <a:cubicBezTo>
                      <a:pt x="48" y="61"/>
                      <a:pt x="48" y="61"/>
                      <a:pt x="48" y="61"/>
                    </a:cubicBezTo>
                    <a:cubicBezTo>
                      <a:pt x="48" y="61"/>
                      <a:pt x="48" y="61"/>
                      <a:pt x="48" y="61"/>
                    </a:cubicBezTo>
                    <a:cubicBezTo>
                      <a:pt x="47" y="61"/>
                      <a:pt x="47" y="61"/>
                      <a:pt x="47" y="61"/>
                    </a:cubicBezTo>
                    <a:cubicBezTo>
                      <a:pt x="47" y="61"/>
                      <a:pt x="47" y="61"/>
                      <a:pt x="47" y="61"/>
                    </a:cubicBezTo>
                    <a:cubicBezTo>
                      <a:pt x="46" y="61"/>
                      <a:pt x="46" y="61"/>
                      <a:pt x="46" y="61"/>
                    </a:cubicBezTo>
                    <a:cubicBezTo>
                      <a:pt x="46" y="61"/>
                      <a:pt x="46" y="61"/>
                      <a:pt x="45" y="61"/>
                    </a:cubicBezTo>
                    <a:cubicBezTo>
                      <a:pt x="45" y="61"/>
                      <a:pt x="45" y="61"/>
                      <a:pt x="45" y="61"/>
                    </a:cubicBezTo>
                    <a:cubicBezTo>
                      <a:pt x="44" y="61"/>
                      <a:pt x="44" y="61"/>
                      <a:pt x="44" y="61"/>
                    </a:cubicBezTo>
                    <a:cubicBezTo>
                      <a:pt x="44" y="61"/>
                      <a:pt x="44" y="61"/>
                      <a:pt x="44" y="61"/>
                    </a:cubicBezTo>
                    <a:cubicBezTo>
                      <a:pt x="44" y="61"/>
                      <a:pt x="44" y="61"/>
                      <a:pt x="44" y="61"/>
                    </a:cubicBezTo>
                    <a:cubicBezTo>
                      <a:pt x="44" y="60"/>
                      <a:pt x="44" y="60"/>
                      <a:pt x="43" y="60"/>
                    </a:cubicBezTo>
                    <a:cubicBezTo>
                      <a:pt x="43" y="60"/>
                      <a:pt x="43" y="60"/>
                      <a:pt x="43" y="60"/>
                    </a:cubicBezTo>
                    <a:cubicBezTo>
                      <a:pt x="43" y="60"/>
                      <a:pt x="42" y="60"/>
                      <a:pt x="42" y="60"/>
                    </a:cubicBezTo>
                    <a:cubicBezTo>
                      <a:pt x="42" y="60"/>
                      <a:pt x="42" y="60"/>
                      <a:pt x="42" y="60"/>
                    </a:cubicBezTo>
                    <a:cubicBezTo>
                      <a:pt x="42" y="60"/>
                      <a:pt x="42" y="60"/>
                      <a:pt x="42" y="60"/>
                    </a:cubicBezTo>
                    <a:cubicBezTo>
                      <a:pt x="42" y="60"/>
                      <a:pt x="42" y="60"/>
                      <a:pt x="42" y="60"/>
                    </a:cubicBezTo>
                    <a:cubicBezTo>
                      <a:pt x="42" y="60"/>
                      <a:pt x="42" y="60"/>
                      <a:pt x="42" y="60"/>
                    </a:cubicBezTo>
                    <a:cubicBezTo>
                      <a:pt x="42" y="60"/>
                      <a:pt x="42" y="60"/>
                      <a:pt x="42" y="60"/>
                    </a:cubicBezTo>
                    <a:cubicBezTo>
                      <a:pt x="42" y="59"/>
                      <a:pt x="42" y="59"/>
                      <a:pt x="42" y="59"/>
                    </a:cubicBezTo>
                    <a:cubicBezTo>
                      <a:pt x="42" y="59"/>
                      <a:pt x="41" y="59"/>
                      <a:pt x="41" y="59"/>
                    </a:cubicBezTo>
                    <a:cubicBezTo>
                      <a:pt x="41" y="59"/>
                      <a:pt x="41" y="59"/>
                      <a:pt x="41" y="59"/>
                    </a:cubicBezTo>
                    <a:cubicBezTo>
                      <a:pt x="41" y="59"/>
                      <a:pt x="41" y="59"/>
                      <a:pt x="41" y="59"/>
                    </a:cubicBezTo>
                    <a:cubicBezTo>
                      <a:pt x="39" y="59"/>
                      <a:pt x="39" y="59"/>
                      <a:pt x="39" y="59"/>
                    </a:cubicBezTo>
                    <a:cubicBezTo>
                      <a:pt x="39" y="59"/>
                      <a:pt x="39" y="59"/>
                      <a:pt x="39" y="59"/>
                    </a:cubicBezTo>
                    <a:cubicBezTo>
                      <a:pt x="38" y="59"/>
                      <a:pt x="38" y="59"/>
                      <a:pt x="38" y="59"/>
                    </a:cubicBezTo>
                    <a:cubicBezTo>
                      <a:pt x="38" y="59"/>
                      <a:pt x="38" y="59"/>
                      <a:pt x="38" y="59"/>
                    </a:cubicBezTo>
                    <a:cubicBezTo>
                      <a:pt x="38" y="59"/>
                      <a:pt x="38" y="59"/>
                      <a:pt x="38" y="59"/>
                    </a:cubicBezTo>
                    <a:cubicBezTo>
                      <a:pt x="37" y="59"/>
                      <a:pt x="37" y="59"/>
                      <a:pt x="37" y="59"/>
                    </a:cubicBezTo>
                    <a:cubicBezTo>
                      <a:pt x="37" y="59"/>
                      <a:pt x="37" y="59"/>
                      <a:pt x="37" y="59"/>
                    </a:cubicBezTo>
                    <a:cubicBezTo>
                      <a:pt x="37" y="59"/>
                      <a:pt x="37" y="59"/>
                      <a:pt x="37" y="59"/>
                    </a:cubicBezTo>
                    <a:cubicBezTo>
                      <a:pt x="37" y="59"/>
                      <a:pt x="37" y="59"/>
                      <a:pt x="37" y="59"/>
                    </a:cubicBezTo>
                    <a:cubicBezTo>
                      <a:pt x="37" y="59"/>
                      <a:pt x="37" y="59"/>
                      <a:pt x="37" y="59"/>
                    </a:cubicBezTo>
                    <a:cubicBezTo>
                      <a:pt x="37" y="59"/>
                      <a:pt x="37" y="59"/>
                      <a:pt x="37" y="59"/>
                    </a:cubicBezTo>
                    <a:cubicBezTo>
                      <a:pt x="37" y="59"/>
                      <a:pt x="38" y="59"/>
                      <a:pt x="38" y="58"/>
                    </a:cubicBezTo>
                    <a:cubicBezTo>
                      <a:pt x="38" y="58"/>
                      <a:pt x="38" y="58"/>
                      <a:pt x="38" y="58"/>
                    </a:cubicBezTo>
                    <a:cubicBezTo>
                      <a:pt x="39" y="58"/>
                      <a:pt x="39" y="58"/>
                      <a:pt x="39" y="58"/>
                    </a:cubicBezTo>
                    <a:cubicBezTo>
                      <a:pt x="39" y="58"/>
                      <a:pt x="39" y="58"/>
                      <a:pt x="39" y="58"/>
                    </a:cubicBezTo>
                    <a:cubicBezTo>
                      <a:pt x="39" y="58"/>
                      <a:pt x="39" y="58"/>
                      <a:pt x="39" y="58"/>
                    </a:cubicBezTo>
                    <a:cubicBezTo>
                      <a:pt x="39" y="58"/>
                      <a:pt x="40" y="58"/>
                      <a:pt x="40" y="58"/>
                    </a:cubicBezTo>
                    <a:cubicBezTo>
                      <a:pt x="40" y="58"/>
                      <a:pt x="39" y="57"/>
                      <a:pt x="39" y="57"/>
                    </a:cubicBezTo>
                    <a:cubicBezTo>
                      <a:pt x="39" y="57"/>
                      <a:pt x="39" y="57"/>
                      <a:pt x="39" y="56"/>
                    </a:cubicBezTo>
                    <a:cubicBezTo>
                      <a:pt x="39" y="56"/>
                      <a:pt x="38" y="56"/>
                      <a:pt x="38" y="56"/>
                    </a:cubicBezTo>
                    <a:cubicBezTo>
                      <a:pt x="38" y="56"/>
                      <a:pt x="38" y="55"/>
                      <a:pt x="38" y="55"/>
                    </a:cubicBezTo>
                    <a:cubicBezTo>
                      <a:pt x="38" y="55"/>
                      <a:pt x="38" y="55"/>
                      <a:pt x="38" y="55"/>
                    </a:cubicBezTo>
                    <a:cubicBezTo>
                      <a:pt x="38" y="55"/>
                      <a:pt x="38" y="55"/>
                      <a:pt x="38" y="55"/>
                    </a:cubicBezTo>
                    <a:cubicBezTo>
                      <a:pt x="38" y="55"/>
                      <a:pt x="37" y="55"/>
                      <a:pt x="37" y="55"/>
                    </a:cubicBezTo>
                    <a:cubicBezTo>
                      <a:pt x="37" y="55"/>
                      <a:pt x="37" y="55"/>
                      <a:pt x="37" y="55"/>
                    </a:cubicBezTo>
                    <a:cubicBezTo>
                      <a:pt x="37" y="55"/>
                      <a:pt x="37" y="55"/>
                      <a:pt x="37" y="55"/>
                    </a:cubicBezTo>
                    <a:cubicBezTo>
                      <a:pt x="37" y="55"/>
                      <a:pt x="37" y="55"/>
                      <a:pt x="36" y="54"/>
                    </a:cubicBezTo>
                    <a:cubicBezTo>
                      <a:pt x="36" y="54"/>
                      <a:pt x="36" y="54"/>
                      <a:pt x="36" y="54"/>
                    </a:cubicBezTo>
                    <a:cubicBezTo>
                      <a:pt x="36" y="54"/>
                      <a:pt x="36" y="54"/>
                      <a:pt x="36" y="54"/>
                    </a:cubicBezTo>
                    <a:cubicBezTo>
                      <a:pt x="36" y="54"/>
                      <a:pt x="36" y="54"/>
                      <a:pt x="36" y="54"/>
                    </a:cubicBezTo>
                    <a:cubicBezTo>
                      <a:pt x="36" y="54"/>
                      <a:pt x="36" y="54"/>
                      <a:pt x="36" y="54"/>
                    </a:cubicBezTo>
                    <a:cubicBezTo>
                      <a:pt x="36" y="54"/>
                      <a:pt x="36" y="54"/>
                      <a:pt x="36" y="54"/>
                    </a:cubicBezTo>
                    <a:cubicBezTo>
                      <a:pt x="36" y="53"/>
                      <a:pt x="36" y="53"/>
                      <a:pt x="35" y="53"/>
                    </a:cubicBezTo>
                    <a:cubicBezTo>
                      <a:pt x="35" y="53"/>
                      <a:pt x="35" y="53"/>
                      <a:pt x="35" y="53"/>
                    </a:cubicBezTo>
                    <a:cubicBezTo>
                      <a:pt x="35" y="53"/>
                      <a:pt x="35" y="53"/>
                      <a:pt x="35" y="52"/>
                    </a:cubicBezTo>
                    <a:cubicBezTo>
                      <a:pt x="35" y="52"/>
                      <a:pt x="35" y="52"/>
                      <a:pt x="35" y="52"/>
                    </a:cubicBezTo>
                    <a:cubicBezTo>
                      <a:pt x="34" y="52"/>
                      <a:pt x="34" y="52"/>
                      <a:pt x="34" y="52"/>
                    </a:cubicBezTo>
                    <a:cubicBezTo>
                      <a:pt x="34" y="52"/>
                      <a:pt x="34" y="52"/>
                      <a:pt x="34" y="52"/>
                    </a:cubicBezTo>
                    <a:cubicBezTo>
                      <a:pt x="33" y="52"/>
                      <a:pt x="33" y="52"/>
                      <a:pt x="33" y="52"/>
                    </a:cubicBezTo>
                    <a:cubicBezTo>
                      <a:pt x="33" y="51"/>
                      <a:pt x="33" y="51"/>
                      <a:pt x="33" y="51"/>
                    </a:cubicBezTo>
                    <a:cubicBezTo>
                      <a:pt x="32" y="51"/>
                      <a:pt x="32" y="51"/>
                      <a:pt x="32" y="51"/>
                    </a:cubicBezTo>
                    <a:cubicBezTo>
                      <a:pt x="32" y="51"/>
                      <a:pt x="32" y="51"/>
                      <a:pt x="32" y="51"/>
                    </a:cubicBezTo>
                    <a:cubicBezTo>
                      <a:pt x="32" y="51"/>
                      <a:pt x="31" y="51"/>
                      <a:pt x="31" y="51"/>
                    </a:cubicBezTo>
                    <a:cubicBezTo>
                      <a:pt x="31" y="51"/>
                      <a:pt x="31" y="51"/>
                      <a:pt x="31" y="51"/>
                    </a:cubicBezTo>
                    <a:cubicBezTo>
                      <a:pt x="31" y="51"/>
                      <a:pt x="31" y="51"/>
                      <a:pt x="31" y="51"/>
                    </a:cubicBezTo>
                    <a:cubicBezTo>
                      <a:pt x="31" y="51"/>
                      <a:pt x="31" y="50"/>
                      <a:pt x="30" y="50"/>
                    </a:cubicBezTo>
                    <a:cubicBezTo>
                      <a:pt x="30" y="50"/>
                      <a:pt x="30" y="50"/>
                      <a:pt x="30" y="50"/>
                    </a:cubicBezTo>
                    <a:cubicBezTo>
                      <a:pt x="30" y="50"/>
                      <a:pt x="30" y="50"/>
                      <a:pt x="30" y="50"/>
                    </a:cubicBezTo>
                    <a:cubicBezTo>
                      <a:pt x="30" y="50"/>
                      <a:pt x="30" y="50"/>
                      <a:pt x="30" y="50"/>
                    </a:cubicBezTo>
                    <a:cubicBezTo>
                      <a:pt x="30" y="49"/>
                      <a:pt x="29" y="49"/>
                      <a:pt x="29" y="49"/>
                    </a:cubicBezTo>
                    <a:cubicBezTo>
                      <a:pt x="29" y="49"/>
                      <a:pt x="29" y="49"/>
                      <a:pt x="29" y="49"/>
                    </a:cubicBezTo>
                    <a:cubicBezTo>
                      <a:pt x="28" y="49"/>
                      <a:pt x="28" y="49"/>
                      <a:pt x="28" y="49"/>
                    </a:cubicBezTo>
                    <a:cubicBezTo>
                      <a:pt x="28" y="49"/>
                      <a:pt x="28" y="49"/>
                      <a:pt x="28" y="49"/>
                    </a:cubicBezTo>
                    <a:cubicBezTo>
                      <a:pt x="28" y="49"/>
                      <a:pt x="28" y="49"/>
                      <a:pt x="28" y="49"/>
                    </a:cubicBezTo>
                    <a:cubicBezTo>
                      <a:pt x="29" y="48"/>
                      <a:pt x="29" y="48"/>
                      <a:pt x="29" y="48"/>
                    </a:cubicBezTo>
                    <a:cubicBezTo>
                      <a:pt x="28" y="48"/>
                      <a:pt x="28" y="48"/>
                      <a:pt x="28" y="48"/>
                    </a:cubicBezTo>
                    <a:cubicBezTo>
                      <a:pt x="28" y="48"/>
                      <a:pt x="28" y="48"/>
                      <a:pt x="28" y="48"/>
                    </a:cubicBezTo>
                    <a:cubicBezTo>
                      <a:pt x="28" y="48"/>
                      <a:pt x="28" y="48"/>
                      <a:pt x="28" y="48"/>
                    </a:cubicBezTo>
                    <a:cubicBezTo>
                      <a:pt x="28" y="48"/>
                      <a:pt x="28" y="48"/>
                      <a:pt x="28" y="48"/>
                    </a:cubicBezTo>
                    <a:cubicBezTo>
                      <a:pt x="27" y="48"/>
                      <a:pt x="27" y="48"/>
                      <a:pt x="27" y="48"/>
                    </a:cubicBezTo>
                    <a:cubicBezTo>
                      <a:pt x="27" y="48"/>
                      <a:pt x="26" y="48"/>
                      <a:pt x="26" y="48"/>
                    </a:cubicBezTo>
                    <a:cubicBezTo>
                      <a:pt x="26" y="48"/>
                      <a:pt x="26" y="48"/>
                      <a:pt x="26" y="48"/>
                    </a:cubicBezTo>
                    <a:cubicBezTo>
                      <a:pt x="26" y="48"/>
                      <a:pt x="26" y="48"/>
                      <a:pt x="26" y="48"/>
                    </a:cubicBezTo>
                    <a:cubicBezTo>
                      <a:pt x="26" y="48"/>
                      <a:pt x="26" y="48"/>
                      <a:pt x="26" y="48"/>
                    </a:cubicBezTo>
                    <a:cubicBezTo>
                      <a:pt x="26" y="48"/>
                      <a:pt x="26" y="48"/>
                      <a:pt x="26" y="48"/>
                    </a:cubicBezTo>
                    <a:cubicBezTo>
                      <a:pt x="26" y="48"/>
                      <a:pt x="25" y="48"/>
                      <a:pt x="26" y="48"/>
                    </a:cubicBezTo>
                    <a:cubicBezTo>
                      <a:pt x="26" y="47"/>
                      <a:pt x="26" y="47"/>
                      <a:pt x="26" y="47"/>
                    </a:cubicBezTo>
                    <a:cubicBezTo>
                      <a:pt x="25" y="47"/>
                      <a:pt x="25" y="47"/>
                      <a:pt x="25" y="47"/>
                    </a:cubicBezTo>
                    <a:cubicBezTo>
                      <a:pt x="25" y="47"/>
                      <a:pt x="24" y="47"/>
                      <a:pt x="24" y="47"/>
                    </a:cubicBezTo>
                    <a:cubicBezTo>
                      <a:pt x="24" y="47"/>
                      <a:pt x="24" y="47"/>
                      <a:pt x="23" y="47"/>
                    </a:cubicBezTo>
                    <a:cubicBezTo>
                      <a:pt x="23" y="47"/>
                      <a:pt x="23" y="47"/>
                      <a:pt x="23" y="47"/>
                    </a:cubicBezTo>
                    <a:cubicBezTo>
                      <a:pt x="23" y="47"/>
                      <a:pt x="22" y="46"/>
                      <a:pt x="22" y="46"/>
                    </a:cubicBezTo>
                    <a:cubicBezTo>
                      <a:pt x="22" y="46"/>
                      <a:pt x="22" y="46"/>
                      <a:pt x="21" y="46"/>
                    </a:cubicBezTo>
                    <a:cubicBezTo>
                      <a:pt x="21" y="46"/>
                      <a:pt x="21" y="46"/>
                      <a:pt x="21" y="46"/>
                    </a:cubicBezTo>
                    <a:cubicBezTo>
                      <a:pt x="21" y="46"/>
                      <a:pt x="21" y="46"/>
                      <a:pt x="21" y="46"/>
                    </a:cubicBezTo>
                    <a:cubicBezTo>
                      <a:pt x="21" y="46"/>
                      <a:pt x="21" y="46"/>
                      <a:pt x="21" y="46"/>
                    </a:cubicBezTo>
                    <a:cubicBezTo>
                      <a:pt x="20" y="46"/>
                      <a:pt x="20" y="46"/>
                      <a:pt x="20" y="46"/>
                    </a:cubicBezTo>
                    <a:cubicBezTo>
                      <a:pt x="20" y="47"/>
                      <a:pt x="20" y="47"/>
                      <a:pt x="20" y="47"/>
                    </a:cubicBezTo>
                    <a:cubicBezTo>
                      <a:pt x="20" y="46"/>
                      <a:pt x="19" y="46"/>
                      <a:pt x="19" y="46"/>
                    </a:cubicBezTo>
                    <a:cubicBezTo>
                      <a:pt x="19" y="46"/>
                      <a:pt x="19" y="46"/>
                      <a:pt x="19" y="46"/>
                    </a:cubicBezTo>
                    <a:cubicBezTo>
                      <a:pt x="19" y="46"/>
                      <a:pt x="19" y="46"/>
                      <a:pt x="19" y="46"/>
                    </a:cubicBezTo>
                    <a:cubicBezTo>
                      <a:pt x="19" y="47"/>
                      <a:pt x="19" y="47"/>
                      <a:pt x="19" y="47"/>
                    </a:cubicBezTo>
                    <a:cubicBezTo>
                      <a:pt x="19" y="47"/>
                      <a:pt x="19" y="47"/>
                      <a:pt x="19" y="47"/>
                    </a:cubicBezTo>
                    <a:cubicBezTo>
                      <a:pt x="19" y="47"/>
                      <a:pt x="18" y="47"/>
                      <a:pt x="18" y="47"/>
                    </a:cubicBezTo>
                    <a:cubicBezTo>
                      <a:pt x="18" y="47"/>
                      <a:pt x="18" y="47"/>
                      <a:pt x="18" y="47"/>
                    </a:cubicBezTo>
                    <a:cubicBezTo>
                      <a:pt x="18" y="47"/>
                      <a:pt x="18" y="47"/>
                      <a:pt x="18" y="47"/>
                    </a:cubicBezTo>
                    <a:cubicBezTo>
                      <a:pt x="18" y="47"/>
                      <a:pt x="17" y="47"/>
                      <a:pt x="17" y="47"/>
                    </a:cubicBezTo>
                    <a:cubicBezTo>
                      <a:pt x="17" y="47"/>
                      <a:pt x="17" y="47"/>
                      <a:pt x="17" y="47"/>
                    </a:cubicBezTo>
                    <a:cubicBezTo>
                      <a:pt x="16" y="47"/>
                      <a:pt x="16" y="47"/>
                      <a:pt x="16" y="47"/>
                    </a:cubicBezTo>
                    <a:cubicBezTo>
                      <a:pt x="16" y="47"/>
                      <a:pt x="16" y="47"/>
                      <a:pt x="16" y="47"/>
                    </a:cubicBezTo>
                    <a:cubicBezTo>
                      <a:pt x="16" y="48"/>
                      <a:pt x="16" y="48"/>
                      <a:pt x="16" y="48"/>
                    </a:cubicBezTo>
                    <a:cubicBezTo>
                      <a:pt x="16" y="48"/>
                      <a:pt x="16" y="48"/>
                      <a:pt x="16" y="48"/>
                    </a:cubicBezTo>
                    <a:cubicBezTo>
                      <a:pt x="16" y="48"/>
                      <a:pt x="17" y="48"/>
                      <a:pt x="17" y="48"/>
                    </a:cubicBezTo>
                    <a:cubicBezTo>
                      <a:pt x="17" y="48"/>
                      <a:pt x="17" y="48"/>
                      <a:pt x="17" y="48"/>
                    </a:cubicBezTo>
                    <a:cubicBezTo>
                      <a:pt x="17" y="49"/>
                      <a:pt x="17" y="49"/>
                      <a:pt x="17" y="49"/>
                    </a:cubicBezTo>
                    <a:cubicBezTo>
                      <a:pt x="17" y="49"/>
                      <a:pt x="17" y="49"/>
                      <a:pt x="17" y="49"/>
                    </a:cubicBezTo>
                    <a:cubicBezTo>
                      <a:pt x="17" y="49"/>
                      <a:pt x="17" y="49"/>
                      <a:pt x="16" y="49"/>
                    </a:cubicBezTo>
                    <a:cubicBezTo>
                      <a:pt x="16" y="49"/>
                      <a:pt x="16" y="49"/>
                      <a:pt x="16" y="49"/>
                    </a:cubicBezTo>
                    <a:cubicBezTo>
                      <a:pt x="16" y="49"/>
                      <a:pt x="16" y="49"/>
                      <a:pt x="16" y="49"/>
                    </a:cubicBezTo>
                    <a:cubicBezTo>
                      <a:pt x="16" y="49"/>
                      <a:pt x="16" y="49"/>
                      <a:pt x="16" y="49"/>
                    </a:cubicBezTo>
                    <a:cubicBezTo>
                      <a:pt x="16" y="49"/>
                      <a:pt x="16" y="49"/>
                      <a:pt x="16" y="49"/>
                    </a:cubicBezTo>
                    <a:cubicBezTo>
                      <a:pt x="16" y="49"/>
                      <a:pt x="16" y="49"/>
                      <a:pt x="16" y="49"/>
                    </a:cubicBezTo>
                    <a:cubicBezTo>
                      <a:pt x="16" y="49"/>
                      <a:pt x="15" y="49"/>
                      <a:pt x="15" y="49"/>
                    </a:cubicBezTo>
                    <a:cubicBezTo>
                      <a:pt x="15" y="49"/>
                      <a:pt x="15" y="49"/>
                      <a:pt x="15" y="49"/>
                    </a:cubicBezTo>
                    <a:cubicBezTo>
                      <a:pt x="15" y="49"/>
                      <a:pt x="15" y="48"/>
                      <a:pt x="15" y="48"/>
                    </a:cubicBezTo>
                    <a:cubicBezTo>
                      <a:pt x="15" y="48"/>
                      <a:pt x="15" y="48"/>
                      <a:pt x="15" y="48"/>
                    </a:cubicBezTo>
                    <a:cubicBezTo>
                      <a:pt x="15" y="48"/>
                      <a:pt x="15" y="48"/>
                      <a:pt x="14" y="48"/>
                    </a:cubicBezTo>
                    <a:cubicBezTo>
                      <a:pt x="14" y="48"/>
                      <a:pt x="14" y="48"/>
                      <a:pt x="14" y="48"/>
                    </a:cubicBezTo>
                    <a:cubicBezTo>
                      <a:pt x="14" y="48"/>
                      <a:pt x="14" y="48"/>
                      <a:pt x="14" y="48"/>
                    </a:cubicBezTo>
                    <a:cubicBezTo>
                      <a:pt x="13" y="48"/>
                      <a:pt x="13" y="48"/>
                      <a:pt x="13" y="48"/>
                    </a:cubicBezTo>
                    <a:cubicBezTo>
                      <a:pt x="13" y="48"/>
                      <a:pt x="13" y="48"/>
                      <a:pt x="13" y="48"/>
                    </a:cubicBezTo>
                    <a:cubicBezTo>
                      <a:pt x="13" y="48"/>
                      <a:pt x="13" y="48"/>
                      <a:pt x="13" y="48"/>
                    </a:cubicBezTo>
                    <a:cubicBezTo>
                      <a:pt x="13" y="48"/>
                      <a:pt x="13" y="48"/>
                      <a:pt x="13" y="48"/>
                    </a:cubicBezTo>
                    <a:cubicBezTo>
                      <a:pt x="13" y="48"/>
                      <a:pt x="12" y="48"/>
                      <a:pt x="12" y="48"/>
                    </a:cubicBezTo>
                    <a:cubicBezTo>
                      <a:pt x="12" y="48"/>
                      <a:pt x="12" y="48"/>
                      <a:pt x="12" y="48"/>
                    </a:cubicBezTo>
                    <a:cubicBezTo>
                      <a:pt x="12" y="47"/>
                      <a:pt x="12" y="47"/>
                      <a:pt x="12" y="47"/>
                    </a:cubicBezTo>
                    <a:cubicBezTo>
                      <a:pt x="12" y="47"/>
                      <a:pt x="12" y="47"/>
                      <a:pt x="12" y="47"/>
                    </a:cubicBezTo>
                    <a:cubicBezTo>
                      <a:pt x="12" y="47"/>
                      <a:pt x="12" y="47"/>
                      <a:pt x="12" y="46"/>
                    </a:cubicBezTo>
                    <a:cubicBezTo>
                      <a:pt x="12" y="46"/>
                      <a:pt x="12" y="46"/>
                      <a:pt x="12" y="46"/>
                    </a:cubicBezTo>
                    <a:cubicBezTo>
                      <a:pt x="12" y="46"/>
                      <a:pt x="12" y="46"/>
                      <a:pt x="12" y="46"/>
                    </a:cubicBezTo>
                    <a:cubicBezTo>
                      <a:pt x="12" y="46"/>
                      <a:pt x="12" y="46"/>
                      <a:pt x="12" y="46"/>
                    </a:cubicBezTo>
                    <a:cubicBezTo>
                      <a:pt x="12" y="46"/>
                      <a:pt x="13" y="46"/>
                      <a:pt x="13" y="45"/>
                    </a:cubicBezTo>
                    <a:cubicBezTo>
                      <a:pt x="13" y="45"/>
                      <a:pt x="13" y="44"/>
                      <a:pt x="13" y="44"/>
                    </a:cubicBezTo>
                    <a:cubicBezTo>
                      <a:pt x="13" y="44"/>
                      <a:pt x="13" y="44"/>
                      <a:pt x="13" y="44"/>
                    </a:cubicBezTo>
                    <a:cubicBezTo>
                      <a:pt x="13" y="44"/>
                      <a:pt x="13" y="44"/>
                      <a:pt x="13" y="44"/>
                    </a:cubicBezTo>
                    <a:cubicBezTo>
                      <a:pt x="13" y="44"/>
                      <a:pt x="13" y="44"/>
                      <a:pt x="13" y="44"/>
                    </a:cubicBezTo>
                    <a:cubicBezTo>
                      <a:pt x="13" y="43"/>
                      <a:pt x="13" y="43"/>
                      <a:pt x="13" y="43"/>
                    </a:cubicBezTo>
                    <a:cubicBezTo>
                      <a:pt x="13" y="43"/>
                      <a:pt x="13" y="43"/>
                      <a:pt x="13" y="42"/>
                    </a:cubicBezTo>
                    <a:cubicBezTo>
                      <a:pt x="13" y="42"/>
                      <a:pt x="13" y="42"/>
                      <a:pt x="12" y="42"/>
                    </a:cubicBezTo>
                    <a:cubicBezTo>
                      <a:pt x="12" y="42"/>
                      <a:pt x="12" y="42"/>
                      <a:pt x="12" y="42"/>
                    </a:cubicBezTo>
                    <a:cubicBezTo>
                      <a:pt x="12" y="42"/>
                      <a:pt x="12" y="42"/>
                      <a:pt x="12" y="42"/>
                    </a:cubicBezTo>
                    <a:cubicBezTo>
                      <a:pt x="12" y="42"/>
                      <a:pt x="12" y="42"/>
                      <a:pt x="12" y="42"/>
                    </a:cubicBezTo>
                    <a:cubicBezTo>
                      <a:pt x="11" y="42"/>
                      <a:pt x="11" y="42"/>
                      <a:pt x="11" y="42"/>
                    </a:cubicBezTo>
                    <a:cubicBezTo>
                      <a:pt x="11" y="42"/>
                      <a:pt x="11" y="42"/>
                      <a:pt x="11" y="42"/>
                    </a:cubicBezTo>
                    <a:cubicBezTo>
                      <a:pt x="11" y="42"/>
                      <a:pt x="11" y="42"/>
                      <a:pt x="11" y="42"/>
                    </a:cubicBezTo>
                    <a:cubicBezTo>
                      <a:pt x="11" y="42"/>
                      <a:pt x="11" y="42"/>
                      <a:pt x="11" y="42"/>
                    </a:cubicBezTo>
                    <a:cubicBezTo>
                      <a:pt x="11" y="41"/>
                      <a:pt x="11" y="41"/>
                      <a:pt x="11" y="41"/>
                    </a:cubicBezTo>
                    <a:cubicBezTo>
                      <a:pt x="11" y="41"/>
                      <a:pt x="11" y="41"/>
                      <a:pt x="11" y="41"/>
                    </a:cubicBezTo>
                    <a:cubicBezTo>
                      <a:pt x="11" y="41"/>
                      <a:pt x="11" y="41"/>
                      <a:pt x="11" y="41"/>
                    </a:cubicBezTo>
                    <a:cubicBezTo>
                      <a:pt x="11" y="41"/>
                      <a:pt x="11" y="41"/>
                      <a:pt x="11" y="41"/>
                    </a:cubicBezTo>
                    <a:cubicBezTo>
                      <a:pt x="11" y="41"/>
                      <a:pt x="11" y="41"/>
                      <a:pt x="11" y="40"/>
                    </a:cubicBezTo>
                    <a:cubicBezTo>
                      <a:pt x="11" y="40"/>
                      <a:pt x="11" y="40"/>
                      <a:pt x="11" y="40"/>
                    </a:cubicBezTo>
                    <a:cubicBezTo>
                      <a:pt x="11" y="40"/>
                      <a:pt x="11" y="40"/>
                      <a:pt x="11" y="40"/>
                    </a:cubicBezTo>
                    <a:cubicBezTo>
                      <a:pt x="11" y="40"/>
                      <a:pt x="11" y="40"/>
                      <a:pt x="11" y="40"/>
                    </a:cubicBezTo>
                    <a:cubicBezTo>
                      <a:pt x="11" y="40"/>
                      <a:pt x="11" y="40"/>
                      <a:pt x="11" y="40"/>
                    </a:cubicBezTo>
                    <a:cubicBezTo>
                      <a:pt x="11" y="40"/>
                      <a:pt x="11" y="40"/>
                      <a:pt x="12" y="40"/>
                    </a:cubicBezTo>
                    <a:cubicBezTo>
                      <a:pt x="12" y="40"/>
                      <a:pt x="12" y="39"/>
                      <a:pt x="13" y="38"/>
                    </a:cubicBezTo>
                    <a:cubicBezTo>
                      <a:pt x="13" y="38"/>
                      <a:pt x="13" y="38"/>
                      <a:pt x="13" y="37"/>
                    </a:cubicBezTo>
                    <a:cubicBezTo>
                      <a:pt x="13" y="37"/>
                      <a:pt x="13" y="37"/>
                      <a:pt x="13" y="37"/>
                    </a:cubicBezTo>
                    <a:cubicBezTo>
                      <a:pt x="13" y="37"/>
                      <a:pt x="13" y="37"/>
                      <a:pt x="13" y="37"/>
                    </a:cubicBezTo>
                    <a:cubicBezTo>
                      <a:pt x="12" y="37"/>
                      <a:pt x="12" y="37"/>
                      <a:pt x="12" y="37"/>
                    </a:cubicBezTo>
                    <a:cubicBezTo>
                      <a:pt x="12" y="37"/>
                      <a:pt x="12" y="37"/>
                      <a:pt x="12" y="37"/>
                    </a:cubicBezTo>
                    <a:cubicBezTo>
                      <a:pt x="12" y="37"/>
                      <a:pt x="11" y="37"/>
                      <a:pt x="11" y="37"/>
                    </a:cubicBezTo>
                    <a:cubicBezTo>
                      <a:pt x="11" y="37"/>
                      <a:pt x="10" y="37"/>
                      <a:pt x="10" y="38"/>
                    </a:cubicBezTo>
                    <a:cubicBezTo>
                      <a:pt x="10" y="38"/>
                      <a:pt x="10" y="38"/>
                      <a:pt x="10" y="38"/>
                    </a:cubicBezTo>
                    <a:cubicBezTo>
                      <a:pt x="10" y="38"/>
                      <a:pt x="10" y="38"/>
                      <a:pt x="10" y="38"/>
                    </a:cubicBezTo>
                    <a:cubicBezTo>
                      <a:pt x="10" y="38"/>
                      <a:pt x="10" y="38"/>
                      <a:pt x="10" y="38"/>
                    </a:cubicBezTo>
                    <a:cubicBezTo>
                      <a:pt x="10" y="38"/>
                      <a:pt x="10" y="38"/>
                      <a:pt x="10" y="38"/>
                    </a:cubicBezTo>
                    <a:cubicBezTo>
                      <a:pt x="10" y="38"/>
                      <a:pt x="10" y="38"/>
                      <a:pt x="10" y="38"/>
                    </a:cubicBezTo>
                    <a:cubicBezTo>
                      <a:pt x="10" y="38"/>
                      <a:pt x="10" y="38"/>
                      <a:pt x="10" y="38"/>
                    </a:cubicBezTo>
                    <a:cubicBezTo>
                      <a:pt x="10" y="38"/>
                      <a:pt x="10" y="38"/>
                      <a:pt x="10" y="38"/>
                    </a:cubicBezTo>
                    <a:cubicBezTo>
                      <a:pt x="10" y="38"/>
                      <a:pt x="10" y="38"/>
                      <a:pt x="10" y="38"/>
                    </a:cubicBezTo>
                    <a:cubicBezTo>
                      <a:pt x="10" y="38"/>
                      <a:pt x="10" y="38"/>
                      <a:pt x="10" y="38"/>
                    </a:cubicBezTo>
                    <a:cubicBezTo>
                      <a:pt x="9" y="38"/>
                      <a:pt x="9" y="39"/>
                      <a:pt x="9" y="39"/>
                    </a:cubicBezTo>
                    <a:cubicBezTo>
                      <a:pt x="9" y="39"/>
                      <a:pt x="9" y="39"/>
                      <a:pt x="9" y="39"/>
                    </a:cubicBezTo>
                    <a:cubicBezTo>
                      <a:pt x="9" y="39"/>
                      <a:pt x="9" y="39"/>
                      <a:pt x="9" y="39"/>
                    </a:cubicBezTo>
                    <a:cubicBezTo>
                      <a:pt x="9" y="39"/>
                      <a:pt x="8" y="40"/>
                      <a:pt x="8" y="40"/>
                    </a:cubicBezTo>
                    <a:cubicBezTo>
                      <a:pt x="8" y="40"/>
                      <a:pt x="8" y="39"/>
                      <a:pt x="8" y="39"/>
                    </a:cubicBezTo>
                    <a:cubicBezTo>
                      <a:pt x="8" y="39"/>
                      <a:pt x="8" y="39"/>
                      <a:pt x="8" y="39"/>
                    </a:cubicBezTo>
                    <a:cubicBezTo>
                      <a:pt x="8" y="39"/>
                      <a:pt x="8" y="39"/>
                      <a:pt x="8" y="39"/>
                    </a:cubicBezTo>
                    <a:cubicBezTo>
                      <a:pt x="8" y="38"/>
                      <a:pt x="8" y="38"/>
                      <a:pt x="8" y="38"/>
                    </a:cubicBezTo>
                    <a:cubicBezTo>
                      <a:pt x="8" y="38"/>
                      <a:pt x="8" y="38"/>
                      <a:pt x="7" y="38"/>
                    </a:cubicBezTo>
                    <a:cubicBezTo>
                      <a:pt x="7" y="38"/>
                      <a:pt x="7" y="38"/>
                      <a:pt x="7" y="38"/>
                    </a:cubicBezTo>
                    <a:cubicBezTo>
                      <a:pt x="7" y="38"/>
                      <a:pt x="7" y="38"/>
                      <a:pt x="7" y="38"/>
                    </a:cubicBezTo>
                    <a:cubicBezTo>
                      <a:pt x="7" y="38"/>
                      <a:pt x="7" y="38"/>
                      <a:pt x="7" y="38"/>
                    </a:cubicBezTo>
                    <a:cubicBezTo>
                      <a:pt x="7" y="38"/>
                      <a:pt x="8" y="37"/>
                      <a:pt x="8" y="37"/>
                    </a:cubicBezTo>
                    <a:cubicBezTo>
                      <a:pt x="8" y="37"/>
                      <a:pt x="8" y="37"/>
                      <a:pt x="8" y="37"/>
                    </a:cubicBezTo>
                    <a:cubicBezTo>
                      <a:pt x="8" y="38"/>
                      <a:pt x="8" y="38"/>
                      <a:pt x="8" y="38"/>
                    </a:cubicBezTo>
                    <a:cubicBezTo>
                      <a:pt x="8" y="37"/>
                      <a:pt x="8" y="37"/>
                      <a:pt x="8" y="37"/>
                    </a:cubicBezTo>
                    <a:cubicBezTo>
                      <a:pt x="8" y="37"/>
                      <a:pt x="8" y="37"/>
                      <a:pt x="8" y="37"/>
                    </a:cubicBezTo>
                    <a:cubicBezTo>
                      <a:pt x="8" y="37"/>
                      <a:pt x="8" y="37"/>
                      <a:pt x="8" y="37"/>
                    </a:cubicBezTo>
                    <a:cubicBezTo>
                      <a:pt x="9" y="37"/>
                      <a:pt x="9" y="37"/>
                      <a:pt x="9" y="37"/>
                    </a:cubicBezTo>
                    <a:cubicBezTo>
                      <a:pt x="9" y="37"/>
                      <a:pt x="9" y="37"/>
                      <a:pt x="9" y="37"/>
                    </a:cubicBezTo>
                    <a:cubicBezTo>
                      <a:pt x="9" y="37"/>
                      <a:pt x="9" y="37"/>
                      <a:pt x="9" y="36"/>
                    </a:cubicBezTo>
                    <a:cubicBezTo>
                      <a:pt x="9" y="36"/>
                      <a:pt x="8" y="36"/>
                      <a:pt x="9" y="36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9" y="36"/>
                      <a:pt x="9" y="35"/>
                      <a:pt x="9" y="35"/>
                    </a:cubicBezTo>
                    <a:cubicBezTo>
                      <a:pt x="9" y="35"/>
                      <a:pt x="9" y="34"/>
                      <a:pt x="9" y="34"/>
                    </a:cubicBezTo>
                    <a:cubicBezTo>
                      <a:pt x="9" y="34"/>
                      <a:pt x="9" y="34"/>
                      <a:pt x="9" y="34"/>
                    </a:cubicBezTo>
                    <a:cubicBezTo>
                      <a:pt x="10" y="34"/>
                      <a:pt x="10" y="34"/>
                      <a:pt x="10" y="34"/>
                    </a:cubicBezTo>
                    <a:cubicBezTo>
                      <a:pt x="10" y="34"/>
                      <a:pt x="10" y="34"/>
                      <a:pt x="10" y="34"/>
                    </a:cubicBezTo>
                    <a:cubicBezTo>
                      <a:pt x="10" y="34"/>
                      <a:pt x="10" y="34"/>
                      <a:pt x="10" y="34"/>
                    </a:cubicBezTo>
                    <a:cubicBezTo>
                      <a:pt x="10" y="34"/>
                      <a:pt x="9" y="33"/>
                      <a:pt x="10" y="33"/>
                    </a:cubicBezTo>
                    <a:cubicBezTo>
                      <a:pt x="10" y="33"/>
                      <a:pt x="10" y="33"/>
                      <a:pt x="10" y="33"/>
                    </a:cubicBezTo>
                    <a:cubicBezTo>
                      <a:pt x="10" y="33"/>
                      <a:pt x="10" y="33"/>
                      <a:pt x="10" y="33"/>
                    </a:cubicBezTo>
                    <a:cubicBezTo>
                      <a:pt x="10" y="33"/>
                      <a:pt x="10" y="33"/>
                      <a:pt x="10" y="33"/>
                    </a:cubicBezTo>
                    <a:cubicBezTo>
                      <a:pt x="10" y="33"/>
                      <a:pt x="10" y="33"/>
                      <a:pt x="10" y="33"/>
                    </a:cubicBezTo>
                    <a:cubicBezTo>
                      <a:pt x="10" y="33"/>
                      <a:pt x="10" y="32"/>
                      <a:pt x="10" y="32"/>
                    </a:cubicBezTo>
                    <a:cubicBezTo>
                      <a:pt x="10" y="32"/>
                      <a:pt x="10" y="32"/>
                      <a:pt x="10" y="32"/>
                    </a:cubicBezTo>
                    <a:cubicBezTo>
                      <a:pt x="10" y="32"/>
                      <a:pt x="10" y="32"/>
                      <a:pt x="10" y="32"/>
                    </a:cubicBezTo>
                    <a:cubicBezTo>
                      <a:pt x="10" y="32"/>
                      <a:pt x="11" y="32"/>
                      <a:pt x="11" y="32"/>
                    </a:cubicBezTo>
                    <a:cubicBezTo>
                      <a:pt x="11" y="32"/>
                      <a:pt x="11" y="32"/>
                      <a:pt x="11" y="32"/>
                    </a:cubicBezTo>
                    <a:cubicBezTo>
                      <a:pt x="11" y="31"/>
                      <a:pt x="11" y="31"/>
                      <a:pt x="11" y="31"/>
                    </a:cubicBezTo>
                    <a:cubicBezTo>
                      <a:pt x="12" y="31"/>
                      <a:pt x="12" y="31"/>
                      <a:pt x="12" y="30"/>
                    </a:cubicBezTo>
                    <a:cubicBezTo>
                      <a:pt x="12" y="30"/>
                      <a:pt x="12" y="30"/>
                      <a:pt x="12" y="30"/>
                    </a:cubicBezTo>
                    <a:cubicBezTo>
                      <a:pt x="12" y="30"/>
                      <a:pt x="12" y="30"/>
                      <a:pt x="12" y="30"/>
                    </a:cubicBezTo>
                    <a:cubicBezTo>
                      <a:pt x="12" y="30"/>
                      <a:pt x="12" y="30"/>
                      <a:pt x="12" y="30"/>
                    </a:cubicBezTo>
                    <a:cubicBezTo>
                      <a:pt x="12" y="30"/>
                      <a:pt x="13" y="30"/>
                      <a:pt x="13" y="30"/>
                    </a:cubicBezTo>
                    <a:cubicBezTo>
                      <a:pt x="13" y="30"/>
                      <a:pt x="13" y="30"/>
                      <a:pt x="13" y="30"/>
                    </a:cubicBezTo>
                    <a:cubicBezTo>
                      <a:pt x="13" y="30"/>
                      <a:pt x="13" y="30"/>
                      <a:pt x="13" y="30"/>
                    </a:cubicBezTo>
                    <a:cubicBezTo>
                      <a:pt x="14" y="30"/>
                      <a:pt x="14" y="30"/>
                      <a:pt x="14" y="30"/>
                    </a:cubicBezTo>
                    <a:cubicBezTo>
                      <a:pt x="15" y="30"/>
                      <a:pt x="15" y="30"/>
                      <a:pt x="15" y="30"/>
                    </a:cubicBezTo>
                    <a:cubicBezTo>
                      <a:pt x="15" y="29"/>
                      <a:pt x="15" y="29"/>
                      <a:pt x="16" y="29"/>
                    </a:cubicBezTo>
                    <a:cubicBezTo>
                      <a:pt x="16" y="29"/>
                      <a:pt x="16" y="29"/>
                      <a:pt x="16" y="29"/>
                    </a:cubicBezTo>
                    <a:cubicBezTo>
                      <a:pt x="16" y="29"/>
                      <a:pt x="16" y="29"/>
                      <a:pt x="16" y="29"/>
                    </a:cubicBezTo>
                    <a:cubicBezTo>
                      <a:pt x="16" y="29"/>
                      <a:pt x="16" y="29"/>
                      <a:pt x="16" y="29"/>
                    </a:cubicBezTo>
                    <a:cubicBezTo>
                      <a:pt x="16" y="29"/>
                      <a:pt x="17" y="30"/>
                      <a:pt x="17" y="30"/>
                    </a:cubicBezTo>
                    <a:cubicBezTo>
                      <a:pt x="17" y="31"/>
                      <a:pt x="17" y="31"/>
                      <a:pt x="17" y="31"/>
                    </a:cubicBezTo>
                    <a:cubicBezTo>
                      <a:pt x="17" y="31"/>
                      <a:pt x="16" y="32"/>
                      <a:pt x="16" y="32"/>
                    </a:cubicBezTo>
                    <a:cubicBezTo>
                      <a:pt x="16" y="32"/>
                      <a:pt x="16" y="32"/>
                      <a:pt x="16" y="32"/>
                    </a:cubicBezTo>
                    <a:cubicBezTo>
                      <a:pt x="16" y="32"/>
                      <a:pt x="16" y="32"/>
                      <a:pt x="16" y="32"/>
                    </a:cubicBezTo>
                    <a:cubicBezTo>
                      <a:pt x="16" y="33"/>
                      <a:pt x="16" y="33"/>
                      <a:pt x="16" y="33"/>
                    </a:cubicBezTo>
                    <a:cubicBezTo>
                      <a:pt x="16" y="33"/>
                      <a:pt x="17" y="33"/>
                      <a:pt x="17" y="33"/>
                    </a:cubicBezTo>
                    <a:cubicBezTo>
                      <a:pt x="17" y="33"/>
                      <a:pt x="17" y="33"/>
                      <a:pt x="17" y="33"/>
                    </a:cubicBezTo>
                    <a:cubicBezTo>
                      <a:pt x="17" y="33"/>
                      <a:pt x="17" y="33"/>
                      <a:pt x="17" y="33"/>
                    </a:cubicBezTo>
                    <a:cubicBezTo>
                      <a:pt x="17" y="33"/>
                      <a:pt x="17" y="33"/>
                      <a:pt x="17" y="33"/>
                    </a:cubicBezTo>
                    <a:cubicBezTo>
                      <a:pt x="17" y="33"/>
                      <a:pt x="17" y="33"/>
                      <a:pt x="17" y="33"/>
                    </a:cubicBezTo>
                    <a:cubicBezTo>
                      <a:pt x="18" y="33"/>
                      <a:pt x="18" y="32"/>
                      <a:pt x="18" y="32"/>
                    </a:cubicBezTo>
                    <a:cubicBezTo>
                      <a:pt x="18" y="32"/>
                      <a:pt x="18" y="31"/>
                      <a:pt x="18" y="31"/>
                    </a:cubicBezTo>
                    <a:cubicBezTo>
                      <a:pt x="18" y="31"/>
                      <a:pt x="18" y="31"/>
                      <a:pt x="18" y="31"/>
                    </a:cubicBezTo>
                    <a:cubicBezTo>
                      <a:pt x="18" y="31"/>
                      <a:pt x="18" y="31"/>
                      <a:pt x="18" y="31"/>
                    </a:cubicBezTo>
                    <a:cubicBezTo>
                      <a:pt x="18" y="31"/>
                      <a:pt x="18" y="31"/>
                      <a:pt x="18" y="31"/>
                    </a:cubicBezTo>
                    <a:cubicBezTo>
                      <a:pt x="18" y="31"/>
                      <a:pt x="18" y="31"/>
                      <a:pt x="18" y="31"/>
                    </a:cubicBezTo>
                    <a:cubicBezTo>
                      <a:pt x="18" y="31"/>
                      <a:pt x="18" y="30"/>
                      <a:pt x="18" y="30"/>
                    </a:cubicBezTo>
                    <a:cubicBezTo>
                      <a:pt x="18" y="30"/>
                      <a:pt x="18" y="30"/>
                      <a:pt x="18" y="30"/>
                    </a:cubicBezTo>
                    <a:cubicBezTo>
                      <a:pt x="19" y="30"/>
                      <a:pt x="19" y="30"/>
                      <a:pt x="19" y="30"/>
                    </a:cubicBezTo>
                    <a:cubicBezTo>
                      <a:pt x="19" y="30"/>
                      <a:pt x="19" y="30"/>
                      <a:pt x="19" y="30"/>
                    </a:cubicBezTo>
                    <a:cubicBezTo>
                      <a:pt x="19" y="30"/>
                      <a:pt x="19" y="30"/>
                      <a:pt x="19" y="30"/>
                    </a:cubicBezTo>
                    <a:cubicBezTo>
                      <a:pt x="19" y="29"/>
                      <a:pt x="19" y="29"/>
                      <a:pt x="19" y="29"/>
                    </a:cubicBezTo>
                    <a:cubicBezTo>
                      <a:pt x="19" y="29"/>
                      <a:pt x="19" y="29"/>
                      <a:pt x="19" y="29"/>
                    </a:cubicBezTo>
                    <a:cubicBezTo>
                      <a:pt x="19" y="29"/>
                      <a:pt x="19" y="29"/>
                      <a:pt x="19" y="29"/>
                    </a:cubicBezTo>
                    <a:cubicBezTo>
                      <a:pt x="19" y="29"/>
                      <a:pt x="19" y="29"/>
                      <a:pt x="19" y="29"/>
                    </a:cubicBezTo>
                    <a:cubicBezTo>
                      <a:pt x="19" y="29"/>
                      <a:pt x="19" y="29"/>
                      <a:pt x="19" y="29"/>
                    </a:cubicBezTo>
                    <a:cubicBezTo>
                      <a:pt x="19" y="29"/>
                      <a:pt x="19" y="29"/>
                      <a:pt x="19" y="29"/>
                    </a:cubicBezTo>
                    <a:cubicBezTo>
                      <a:pt x="20" y="29"/>
                      <a:pt x="20" y="29"/>
                      <a:pt x="20" y="28"/>
                    </a:cubicBezTo>
                    <a:cubicBezTo>
                      <a:pt x="20" y="28"/>
                      <a:pt x="20" y="28"/>
                      <a:pt x="20" y="28"/>
                    </a:cubicBezTo>
                    <a:cubicBezTo>
                      <a:pt x="20" y="28"/>
                      <a:pt x="20" y="28"/>
                      <a:pt x="20" y="28"/>
                    </a:cubicBezTo>
                    <a:cubicBezTo>
                      <a:pt x="20" y="28"/>
                      <a:pt x="20" y="28"/>
                      <a:pt x="20" y="28"/>
                    </a:cubicBezTo>
                    <a:cubicBezTo>
                      <a:pt x="21" y="28"/>
                      <a:pt x="21" y="28"/>
                      <a:pt x="21" y="28"/>
                    </a:cubicBezTo>
                    <a:cubicBezTo>
                      <a:pt x="21" y="28"/>
                      <a:pt x="21" y="28"/>
                      <a:pt x="21" y="28"/>
                    </a:cubicBezTo>
                    <a:cubicBezTo>
                      <a:pt x="21" y="28"/>
                      <a:pt x="21" y="28"/>
                      <a:pt x="21" y="28"/>
                    </a:cubicBezTo>
                    <a:cubicBezTo>
                      <a:pt x="21" y="27"/>
                      <a:pt x="21" y="27"/>
                      <a:pt x="21" y="27"/>
                    </a:cubicBezTo>
                    <a:cubicBezTo>
                      <a:pt x="21" y="27"/>
                      <a:pt x="20" y="27"/>
                      <a:pt x="20" y="27"/>
                    </a:cubicBezTo>
                    <a:cubicBezTo>
                      <a:pt x="20" y="27"/>
                      <a:pt x="20" y="27"/>
                      <a:pt x="20" y="27"/>
                    </a:cubicBezTo>
                    <a:cubicBezTo>
                      <a:pt x="20" y="27"/>
                      <a:pt x="20" y="27"/>
                      <a:pt x="20" y="27"/>
                    </a:cubicBezTo>
                    <a:cubicBezTo>
                      <a:pt x="21" y="27"/>
                      <a:pt x="21" y="27"/>
                      <a:pt x="21" y="27"/>
                    </a:cubicBezTo>
                    <a:cubicBezTo>
                      <a:pt x="21" y="27"/>
                      <a:pt x="21" y="27"/>
                      <a:pt x="21" y="27"/>
                    </a:cubicBezTo>
                    <a:cubicBezTo>
                      <a:pt x="21" y="27"/>
                      <a:pt x="21" y="27"/>
                      <a:pt x="21" y="27"/>
                    </a:cubicBezTo>
                    <a:cubicBezTo>
                      <a:pt x="22" y="27"/>
                      <a:pt x="22" y="27"/>
                      <a:pt x="22" y="26"/>
                    </a:cubicBezTo>
                    <a:cubicBezTo>
                      <a:pt x="22" y="26"/>
                      <a:pt x="22" y="26"/>
                      <a:pt x="22" y="26"/>
                    </a:cubicBezTo>
                    <a:cubicBezTo>
                      <a:pt x="23" y="25"/>
                      <a:pt x="23" y="25"/>
                      <a:pt x="23" y="25"/>
                    </a:cubicBezTo>
                    <a:cubicBezTo>
                      <a:pt x="24" y="25"/>
                      <a:pt x="24" y="25"/>
                      <a:pt x="24" y="25"/>
                    </a:cubicBezTo>
                    <a:cubicBezTo>
                      <a:pt x="24" y="25"/>
                      <a:pt x="24" y="25"/>
                      <a:pt x="24" y="25"/>
                    </a:cubicBezTo>
                    <a:cubicBezTo>
                      <a:pt x="24" y="25"/>
                      <a:pt x="24" y="25"/>
                      <a:pt x="24" y="25"/>
                    </a:cubicBezTo>
                    <a:cubicBezTo>
                      <a:pt x="24" y="25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5" y="23"/>
                    </a:cubicBezTo>
                    <a:cubicBezTo>
                      <a:pt x="25" y="23"/>
                      <a:pt x="25" y="23"/>
                      <a:pt x="25" y="23"/>
                    </a:cubicBezTo>
                    <a:cubicBezTo>
                      <a:pt x="25" y="23"/>
                      <a:pt x="25" y="23"/>
                      <a:pt x="25" y="23"/>
                    </a:cubicBezTo>
                    <a:cubicBezTo>
                      <a:pt x="25" y="23"/>
                      <a:pt x="25" y="22"/>
                      <a:pt x="25" y="22"/>
                    </a:cubicBezTo>
                    <a:cubicBezTo>
                      <a:pt x="26" y="22"/>
                      <a:pt x="26" y="21"/>
                      <a:pt x="27" y="21"/>
                    </a:cubicBezTo>
                    <a:cubicBezTo>
                      <a:pt x="27" y="21"/>
                      <a:pt x="27" y="21"/>
                      <a:pt x="27" y="21"/>
                    </a:cubicBezTo>
                    <a:cubicBezTo>
                      <a:pt x="28" y="21"/>
                      <a:pt x="28" y="21"/>
                      <a:pt x="28" y="21"/>
                    </a:cubicBezTo>
                    <a:cubicBezTo>
                      <a:pt x="28" y="21"/>
                      <a:pt x="28" y="20"/>
                      <a:pt x="28" y="20"/>
                    </a:cubicBezTo>
                    <a:cubicBezTo>
                      <a:pt x="28" y="20"/>
                      <a:pt x="28" y="20"/>
                      <a:pt x="28" y="20"/>
                    </a:cubicBezTo>
                    <a:cubicBezTo>
                      <a:pt x="28" y="20"/>
                      <a:pt x="28" y="20"/>
                      <a:pt x="28" y="20"/>
                    </a:cubicBezTo>
                    <a:cubicBezTo>
                      <a:pt x="29" y="20"/>
                      <a:pt x="29" y="20"/>
                      <a:pt x="29" y="20"/>
                    </a:cubicBezTo>
                    <a:cubicBezTo>
                      <a:pt x="29" y="20"/>
                      <a:pt x="29" y="20"/>
                      <a:pt x="29" y="20"/>
                    </a:cubicBezTo>
                    <a:cubicBezTo>
                      <a:pt x="29" y="20"/>
                      <a:pt x="29" y="20"/>
                      <a:pt x="29" y="20"/>
                    </a:cubicBezTo>
                    <a:cubicBezTo>
                      <a:pt x="29" y="20"/>
                      <a:pt x="29" y="20"/>
                      <a:pt x="29" y="20"/>
                    </a:cubicBezTo>
                    <a:cubicBezTo>
                      <a:pt x="29" y="20"/>
                      <a:pt x="29" y="20"/>
                      <a:pt x="30" y="20"/>
                    </a:cubicBezTo>
                    <a:cubicBezTo>
                      <a:pt x="30" y="19"/>
                      <a:pt x="30" y="19"/>
                      <a:pt x="30" y="19"/>
                    </a:cubicBezTo>
                    <a:cubicBezTo>
                      <a:pt x="30" y="19"/>
                      <a:pt x="30" y="19"/>
                      <a:pt x="30" y="19"/>
                    </a:cubicBezTo>
                    <a:cubicBezTo>
                      <a:pt x="30" y="18"/>
                      <a:pt x="30" y="18"/>
                      <a:pt x="30" y="18"/>
                    </a:cubicBezTo>
                    <a:cubicBezTo>
                      <a:pt x="30" y="18"/>
                      <a:pt x="30" y="18"/>
                      <a:pt x="30" y="18"/>
                    </a:cubicBezTo>
                    <a:cubicBezTo>
                      <a:pt x="30" y="18"/>
                      <a:pt x="30" y="18"/>
                      <a:pt x="30" y="18"/>
                    </a:cubicBezTo>
                    <a:cubicBezTo>
                      <a:pt x="30" y="18"/>
                      <a:pt x="30" y="18"/>
                      <a:pt x="30" y="18"/>
                    </a:cubicBezTo>
                    <a:cubicBezTo>
                      <a:pt x="30" y="18"/>
                      <a:pt x="30" y="18"/>
                      <a:pt x="30" y="18"/>
                    </a:cubicBezTo>
                    <a:cubicBezTo>
                      <a:pt x="30" y="18"/>
                      <a:pt x="30" y="18"/>
                      <a:pt x="30" y="18"/>
                    </a:cubicBezTo>
                    <a:cubicBezTo>
                      <a:pt x="31" y="18"/>
                      <a:pt x="31" y="18"/>
                      <a:pt x="31" y="18"/>
                    </a:cubicBezTo>
                    <a:cubicBezTo>
                      <a:pt x="31" y="18"/>
                      <a:pt x="31" y="17"/>
                      <a:pt x="31" y="17"/>
                    </a:cubicBezTo>
                    <a:cubicBezTo>
                      <a:pt x="31" y="17"/>
                      <a:pt x="31" y="17"/>
                      <a:pt x="31" y="17"/>
                    </a:cubicBezTo>
                    <a:cubicBezTo>
                      <a:pt x="31" y="17"/>
                      <a:pt x="31" y="17"/>
                      <a:pt x="31" y="17"/>
                    </a:cubicBezTo>
                    <a:cubicBezTo>
                      <a:pt x="31" y="17"/>
                      <a:pt x="31" y="17"/>
                      <a:pt x="31" y="17"/>
                    </a:cubicBezTo>
                    <a:cubicBezTo>
                      <a:pt x="32" y="17"/>
                      <a:pt x="32" y="17"/>
                      <a:pt x="32" y="17"/>
                    </a:cubicBezTo>
                    <a:cubicBezTo>
                      <a:pt x="32" y="17"/>
                      <a:pt x="32" y="17"/>
                      <a:pt x="32" y="17"/>
                    </a:cubicBezTo>
                    <a:cubicBezTo>
                      <a:pt x="32" y="17"/>
                      <a:pt x="32" y="17"/>
                      <a:pt x="32" y="17"/>
                    </a:cubicBezTo>
                    <a:cubicBezTo>
                      <a:pt x="32" y="17"/>
                      <a:pt x="32" y="17"/>
                      <a:pt x="32" y="17"/>
                    </a:cubicBezTo>
                    <a:cubicBezTo>
                      <a:pt x="32" y="17"/>
                      <a:pt x="32" y="17"/>
                      <a:pt x="32" y="17"/>
                    </a:cubicBezTo>
                    <a:cubicBezTo>
                      <a:pt x="33" y="17"/>
                      <a:pt x="33" y="17"/>
                      <a:pt x="33" y="16"/>
                    </a:cubicBezTo>
                    <a:cubicBezTo>
                      <a:pt x="33" y="16"/>
                      <a:pt x="33" y="16"/>
                      <a:pt x="33" y="16"/>
                    </a:cubicBezTo>
                    <a:cubicBezTo>
                      <a:pt x="33" y="16"/>
                      <a:pt x="33" y="16"/>
                      <a:pt x="33" y="16"/>
                    </a:cubicBezTo>
                    <a:cubicBezTo>
                      <a:pt x="33" y="16"/>
                      <a:pt x="33" y="16"/>
                      <a:pt x="33" y="16"/>
                    </a:cubicBezTo>
                    <a:cubicBezTo>
                      <a:pt x="34" y="16"/>
                      <a:pt x="34" y="16"/>
                      <a:pt x="34" y="16"/>
                    </a:cubicBezTo>
                    <a:cubicBezTo>
                      <a:pt x="34" y="16"/>
                      <a:pt x="34" y="16"/>
                      <a:pt x="34" y="16"/>
                    </a:cubicBezTo>
                    <a:cubicBezTo>
                      <a:pt x="34" y="16"/>
                      <a:pt x="34" y="16"/>
                      <a:pt x="34" y="16"/>
                    </a:cubicBezTo>
                    <a:cubicBezTo>
                      <a:pt x="34" y="16"/>
                      <a:pt x="34" y="16"/>
                      <a:pt x="34" y="16"/>
                    </a:cubicBezTo>
                    <a:cubicBezTo>
                      <a:pt x="35" y="16"/>
                      <a:pt x="35" y="15"/>
                      <a:pt x="35" y="15"/>
                    </a:cubicBezTo>
                    <a:cubicBezTo>
                      <a:pt x="35" y="15"/>
                      <a:pt x="35" y="15"/>
                      <a:pt x="35" y="15"/>
                    </a:cubicBezTo>
                    <a:cubicBezTo>
                      <a:pt x="34" y="15"/>
                      <a:pt x="34" y="15"/>
                      <a:pt x="34" y="15"/>
                    </a:cubicBezTo>
                    <a:cubicBezTo>
                      <a:pt x="33" y="15"/>
                      <a:pt x="33" y="15"/>
                      <a:pt x="33" y="15"/>
                    </a:cubicBezTo>
                    <a:cubicBezTo>
                      <a:pt x="33" y="15"/>
                      <a:pt x="33" y="15"/>
                      <a:pt x="33" y="15"/>
                    </a:cubicBezTo>
                    <a:cubicBezTo>
                      <a:pt x="33" y="15"/>
                      <a:pt x="33" y="15"/>
                      <a:pt x="33" y="15"/>
                    </a:cubicBezTo>
                    <a:cubicBezTo>
                      <a:pt x="33" y="15"/>
                      <a:pt x="33" y="15"/>
                      <a:pt x="32" y="15"/>
                    </a:cubicBezTo>
                    <a:cubicBezTo>
                      <a:pt x="32" y="15"/>
                      <a:pt x="32" y="15"/>
                      <a:pt x="32" y="15"/>
                    </a:cubicBezTo>
                    <a:cubicBezTo>
                      <a:pt x="32" y="15"/>
                      <a:pt x="32" y="15"/>
                      <a:pt x="32" y="15"/>
                    </a:cubicBezTo>
                    <a:cubicBezTo>
                      <a:pt x="32" y="15"/>
                      <a:pt x="32" y="15"/>
                      <a:pt x="32" y="15"/>
                    </a:cubicBezTo>
                    <a:cubicBezTo>
                      <a:pt x="33" y="15"/>
                      <a:pt x="33" y="15"/>
                      <a:pt x="33" y="15"/>
                    </a:cubicBezTo>
                    <a:cubicBezTo>
                      <a:pt x="33" y="15"/>
                      <a:pt x="33" y="14"/>
                      <a:pt x="33" y="14"/>
                    </a:cubicBezTo>
                    <a:cubicBezTo>
                      <a:pt x="33" y="14"/>
                      <a:pt x="33" y="14"/>
                      <a:pt x="33" y="14"/>
                    </a:cubicBezTo>
                    <a:cubicBezTo>
                      <a:pt x="33" y="14"/>
                      <a:pt x="33" y="14"/>
                      <a:pt x="33" y="14"/>
                    </a:cubicBezTo>
                    <a:cubicBezTo>
                      <a:pt x="33" y="14"/>
                      <a:pt x="33" y="14"/>
                      <a:pt x="33" y="14"/>
                    </a:cubicBezTo>
                    <a:cubicBezTo>
                      <a:pt x="34" y="14"/>
                      <a:pt x="34" y="14"/>
                      <a:pt x="34" y="14"/>
                    </a:cubicBezTo>
                    <a:cubicBezTo>
                      <a:pt x="34" y="14"/>
                      <a:pt x="34" y="14"/>
                      <a:pt x="34" y="14"/>
                    </a:cubicBezTo>
                    <a:cubicBezTo>
                      <a:pt x="34" y="14"/>
                      <a:pt x="34" y="14"/>
                      <a:pt x="34" y="14"/>
                    </a:cubicBezTo>
                    <a:cubicBezTo>
                      <a:pt x="34" y="14"/>
                      <a:pt x="34" y="14"/>
                      <a:pt x="34" y="14"/>
                    </a:cubicBezTo>
                    <a:cubicBezTo>
                      <a:pt x="34" y="14"/>
                      <a:pt x="34" y="14"/>
                      <a:pt x="34" y="14"/>
                    </a:cubicBezTo>
                    <a:cubicBezTo>
                      <a:pt x="38" y="14"/>
                      <a:pt x="38" y="14"/>
                      <a:pt x="38" y="14"/>
                    </a:cubicBezTo>
                    <a:cubicBezTo>
                      <a:pt x="38" y="13"/>
                      <a:pt x="38" y="13"/>
                      <a:pt x="38" y="13"/>
                    </a:cubicBezTo>
                    <a:cubicBezTo>
                      <a:pt x="38" y="13"/>
                      <a:pt x="38" y="13"/>
                      <a:pt x="39" y="13"/>
                    </a:cubicBezTo>
                    <a:cubicBezTo>
                      <a:pt x="39" y="13"/>
                      <a:pt x="39" y="13"/>
                      <a:pt x="39" y="13"/>
                    </a:cubicBezTo>
                    <a:cubicBezTo>
                      <a:pt x="39" y="13"/>
                      <a:pt x="39" y="13"/>
                      <a:pt x="39" y="13"/>
                    </a:cubicBezTo>
                    <a:cubicBezTo>
                      <a:pt x="39" y="13"/>
                      <a:pt x="39" y="13"/>
                      <a:pt x="39" y="13"/>
                    </a:cubicBezTo>
                    <a:cubicBezTo>
                      <a:pt x="39" y="13"/>
                      <a:pt x="39" y="13"/>
                      <a:pt x="39" y="13"/>
                    </a:cubicBezTo>
                    <a:cubicBezTo>
                      <a:pt x="39" y="13"/>
                      <a:pt x="39" y="13"/>
                      <a:pt x="39" y="13"/>
                    </a:cubicBezTo>
                    <a:cubicBezTo>
                      <a:pt x="39" y="13"/>
                      <a:pt x="39" y="13"/>
                      <a:pt x="39" y="12"/>
                    </a:cubicBezTo>
                    <a:cubicBezTo>
                      <a:pt x="39" y="12"/>
                      <a:pt x="40" y="12"/>
                      <a:pt x="40" y="12"/>
                    </a:cubicBezTo>
                    <a:cubicBezTo>
                      <a:pt x="40" y="12"/>
                      <a:pt x="40" y="12"/>
                      <a:pt x="40" y="12"/>
                    </a:cubicBezTo>
                    <a:cubicBezTo>
                      <a:pt x="40" y="12"/>
                      <a:pt x="40" y="12"/>
                      <a:pt x="40" y="12"/>
                    </a:cubicBezTo>
                    <a:cubicBezTo>
                      <a:pt x="40" y="12"/>
                      <a:pt x="40" y="12"/>
                      <a:pt x="41" y="12"/>
                    </a:cubicBezTo>
                    <a:cubicBezTo>
                      <a:pt x="41" y="12"/>
                      <a:pt x="41" y="12"/>
                      <a:pt x="41" y="12"/>
                    </a:cubicBezTo>
                    <a:cubicBezTo>
                      <a:pt x="41" y="12"/>
                      <a:pt x="41" y="12"/>
                      <a:pt x="41" y="12"/>
                    </a:cubicBezTo>
                    <a:cubicBezTo>
                      <a:pt x="41" y="12"/>
                      <a:pt x="41" y="12"/>
                      <a:pt x="41" y="12"/>
                    </a:cubicBezTo>
                    <a:cubicBezTo>
                      <a:pt x="41" y="12"/>
                      <a:pt x="41" y="12"/>
                      <a:pt x="42" y="12"/>
                    </a:cubicBezTo>
                    <a:cubicBezTo>
                      <a:pt x="42" y="12"/>
                      <a:pt x="42" y="12"/>
                      <a:pt x="42" y="12"/>
                    </a:cubicBezTo>
                    <a:cubicBezTo>
                      <a:pt x="42" y="12"/>
                      <a:pt x="42" y="11"/>
                      <a:pt x="42" y="11"/>
                    </a:cubicBezTo>
                    <a:cubicBezTo>
                      <a:pt x="42" y="11"/>
                      <a:pt x="42" y="10"/>
                      <a:pt x="42" y="10"/>
                    </a:cubicBezTo>
                    <a:cubicBezTo>
                      <a:pt x="42" y="10"/>
                      <a:pt x="42" y="10"/>
                      <a:pt x="42" y="10"/>
                    </a:cubicBezTo>
                    <a:cubicBezTo>
                      <a:pt x="42" y="10"/>
                      <a:pt x="42" y="10"/>
                      <a:pt x="42" y="10"/>
                    </a:cubicBezTo>
                    <a:cubicBezTo>
                      <a:pt x="42" y="8"/>
                      <a:pt x="42" y="8"/>
                      <a:pt x="42" y="8"/>
                    </a:cubicBezTo>
                    <a:cubicBezTo>
                      <a:pt x="41" y="8"/>
                      <a:pt x="41" y="8"/>
                      <a:pt x="41" y="8"/>
                    </a:cubicBezTo>
                    <a:cubicBezTo>
                      <a:pt x="41" y="8"/>
                      <a:pt x="41" y="8"/>
                      <a:pt x="41" y="8"/>
                    </a:cubicBezTo>
                    <a:cubicBezTo>
                      <a:pt x="41" y="8"/>
                      <a:pt x="40" y="8"/>
                      <a:pt x="40" y="8"/>
                    </a:cubicBezTo>
                    <a:cubicBezTo>
                      <a:pt x="40" y="8"/>
                      <a:pt x="40" y="8"/>
                      <a:pt x="40" y="8"/>
                    </a:cubicBezTo>
                    <a:cubicBezTo>
                      <a:pt x="40" y="8"/>
                      <a:pt x="40" y="8"/>
                      <a:pt x="40" y="8"/>
                    </a:cubicBezTo>
                    <a:cubicBezTo>
                      <a:pt x="40" y="8"/>
                      <a:pt x="40" y="8"/>
                      <a:pt x="40" y="8"/>
                    </a:cubicBezTo>
                    <a:cubicBezTo>
                      <a:pt x="40" y="8"/>
                      <a:pt x="40" y="8"/>
                      <a:pt x="39" y="8"/>
                    </a:cubicBezTo>
                    <a:cubicBezTo>
                      <a:pt x="40" y="8"/>
                      <a:pt x="40" y="8"/>
                      <a:pt x="40" y="8"/>
                    </a:cubicBezTo>
                    <a:cubicBezTo>
                      <a:pt x="40" y="8"/>
                      <a:pt x="40" y="8"/>
                      <a:pt x="40" y="8"/>
                    </a:cubicBezTo>
                    <a:cubicBezTo>
                      <a:pt x="40" y="8"/>
                      <a:pt x="40" y="8"/>
                      <a:pt x="40" y="8"/>
                    </a:cubicBezTo>
                    <a:cubicBezTo>
                      <a:pt x="40" y="7"/>
                      <a:pt x="40" y="7"/>
                      <a:pt x="40" y="7"/>
                    </a:cubicBezTo>
                    <a:cubicBezTo>
                      <a:pt x="40" y="7"/>
                      <a:pt x="40" y="7"/>
                      <a:pt x="40" y="7"/>
                    </a:cubicBezTo>
                    <a:cubicBezTo>
                      <a:pt x="40" y="7"/>
                      <a:pt x="40" y="7"/>
                      <a:pt x="39" y="7"/>
                    </a:cubicBezTo>
                    <a:cubicBezTo>
                      <a:pt x="39" y="7"/>
                      <a:pt x="39" y="7"/>
                      <a:pt x="39" y="7"/>
                    </a:cubicBezTo>
                    <a:cubicBezTo>
                      <a:pt x="37" y="7"/>
                      <a:pt x="37" y="7"/>
                      <a:pt x="37" y="7"/>
                    </a:cubicBezTo>
                    <a:cubicBezTo>
                      <a:pt x="37" y="7"/>
                      <a:pt x="37" y="7"/>
                      <a:pt x="37" y="7"/>
                    </a:cubicBezTo>
                    <a:cubicBezTo>
                      <a:pt x="37" y="7"/>
                      <a:pt x="36" y="8"/>
                      <a:pt x="36" y="8"/>
                    </a:cubicBezTo>
                    <a:cubicBezTo>
                      <a:pt x="36" y="8"/>
                      <a:pt x="36" y="8"/>
                      <a:pt x="36" y="8"/>
                    </a:cubicBezTo>
                    <a:cubicBezTo>
                      <a:pt x="36" y="8"/>
                      <a:pt x="36" y="8"/>
                      <a:pt x="36" y="8"/>
                    </a:cubicBezTo>
                    <a:cubicBezTo>
                      <a:pt x="36" y="8"/>
                      <a:pt x="35" y="8"/>
                      <a:pt x="35" y="8"/>
                    </a:cubicBezTo>
                    <a:cubicBezTo>
                      <a:pt x="34" y="8"/>
                      <a:pt x="34" y="8"/>
                      <a:pt x="34" y="8"/>
                    </a:cubicBezTo>
                    <a:cubicBezTo>
                      <a:pt x="34" y="8"/>
                      <a:pt x="34" y="8"/>
                      <a:pt x="34" y="8"/>
                    </a:cubicBezTo>
                    <a:cubicBezTo>
                      <a:pt x="34" y="8"/>
                      <a:pt x="34" y="8"/>
                      <a:pt x="34" y="8"/>
                    </a:cubicBezTo>
                    <a:cubicBezTo>
                      <a:pt x="34" y="9"/>
                      <a:pt x="34" y="9"/>
                      <a:pt x="34" y="9"/>
                    </a:cubicBezTo>
                    <a:cubicBezTo>
                      <a:pt x="34" y="9"/>
                      <a:pt x="34" y="9"/>
                      <a:pt x="34" y="9"/>
                    </a:cubicBezTo>
                    <a:cubicBezTo>
                      <a:pt x="34" y="9"/>
                      <a:pt x="34" y="10"/>
                      <a:pt x="34" y="10"/>
                    </a:cubicBezTo>
                    <a:cubicBezTo>
                      <a:pt x="34" y="10"/>
                      <a:pt x="34" y="10"/>
                      <a:pt x="34" y="10"/>
                    </a:cubicBezTo>
                    <a:cubicBezTo>
                      <a:pt x="34" y="10"/>
                      <a:pt x="34" y="10"/>
                      <a:pt x="34" y="10"/>
                    </a:cubicBezTo>
                    <a:cubicBezTo>
                      <a:pt x="33" y="10"/>
                      <a:pt x="33" y="10"/>
                      <a:pt x="33" y="10"/>
                    </a:cubicBezTo>
                    <a:cubicBezTo>
                      <a:pt x="33" y="10"/>
                      <a:pt x="33" y="10"/>
                      <a:pt x="33" y="10"/>
                    </a:cubicBezTo>
                    <a:cubicBezTo>
                      <a:pt x="33" y="10"/>
                      <a:pt x="33" y="11"/>
                      <a:pt x="32" y="11"/>
                    </a:cubicBezTo>
                    <a:cubicBezTo>
                      <a:pt x="32" y="11"/>
                      <a:pt x="32" y="11"/>
                      <a:pt x="32" y="11"/>
                    </a:cubicBezTo>
                    <a:cubicBezTo>
                      <a:pt x="32" y="11"/>
                      <a:pt x="32" y="11"/>
                      <a:pt x="31" y="11"/>
                    </a:cubicBezTo>
                    <a:cubicBezTo>
                      <a:pt x="31" y="11"/>
                      <a:pt x="31" y="12"/>
                      <a:pt x="31" y="12"/>
                    </a:cubicBezTo>
                    <a:cubicBezTo>
                      <a:pt x="31" y="12"/>
                      <a:pt x="31" y="12"/>
                      <a:pt x="31" y="12"/>
                    </a:cubicBezTo>
                    <a:cubicBezTo>
                      <a:pt x="31" y="12"/>
                      <a:pt x="31" y="12"/>
                      <a:pt x="31" y="12"/>
                    </a:cubicBezTo>
                    <a:cubicBezTo>
                      <a:pt x="31" y="12"/>
                      <a:pt x="31" y="12"/>
                      <a:pt x="31" y="12"/>
                    </a:cubicBezTo>
                    <a:cubicBezTo>
                      <a:pt x="31" y="12"/>
                      <a:pt x="31" y="12"/>
                      <a:pt x="31" y="12"/>
                    </a:cubicBezTo>
                    <a:cubicBezTo>
                      <a:pt x="31" y="12"/>
                      <a:pt x="31" y="12"/>
                      <a:pt x="31" y="12"/>
                    </a:cubicBezTo>
                    <a:cubicBezTo>
                      <a:pt x="31" y="12"/>
                      <a:pt x="31" y="12"/>
                      <a:pt x="31" y="11"/>
                    </a:cubicBezTo>
                    <a:cubicBezTo>
                      <a:pt x="31" y="11"/>
                      <a:pt x="31" y="11"/>
                      <a:pt x="31" y="10"/>
                    </a:cubicBezTo>
                    <a:cubicBezTo>
                      <a:pt x="31" y="10"/>
                      <a:pt x="31" y="10"/>
                      <a:pt x="31" y="10"/>
                    </a:cubicBezTo>
                    <a:cubicBezTo>
                      <a:pt x="31" y="10"/>
                      <a:pt x="31" y="10"/>
                      <a:pt x="31" y="10"/>
                    </a:cubicBezTo>
                    <a:cubicBezTo>
                      <a:pt x="31" y="10"/>
                      <a:pt x="31" y="10"/>
                      <a:pt x="31" y="10"/>
                    </a:cubicBezTo>
                    <a:cubicBezTo>
                      <a:pt x="31" y="10"/>
                      <a:pt x="31" y="10"/>
                      <a:pt x="31" y="10"/>
                    </a:cubicBezTo>
                    <a:cubicBezTo>
                      <a:pt x="31" y="10"/>
                      <a:pt x="31" y="10"/>
                      <a:pt x="31" y="10"/>
                    </a:cubicBezTo>
                    <a:cubicBezTo>
                      <a:pt x="31" y="9"/>
                      <a:pt x="31" y="9"/>
                      <a:pt x="31" y="9"/>
                    </a:cubicBezTo>
                    <a:cubicBezTo>
                      <a:pt x="31" y="9"/>
                      <a:pt x="31" y="9"/>
                      <a:pt x="31" y="9"/>
                    </a:cubicBezTo>
                    <a:cubicBezTo>
                      <a:pt x="31" y="9"/>
                      <a:pt x="32" y="9"/>
                      <a:pt x="32" y="9"/>
                    </a:cubicBezTo>
                    <a:cubicBezTo>
                      <a:pt x="32" y="9"/>
                      <a:pt x="32" y="9"/>
                      <a:pt x="32" y="9"/>
                    </a:cubicBezTo>
                    <a:cubicBezTo>
                      <a:pt x="32" y="8"/>
                      <a:pt x="32" y="8"/>
                      <a:pt x="32" y="8"/>
                    </a:cubicBezTo>
                    <a:cubicBezTo>
                      <a:pt x="32" y="8"/>
                      <a:pt x="32" y="8"/>
                      <a:pt x="32" y="8"/>
                    </a:cubicBezTo>
                    <a:cubicBezTo>
                      <a:pt x="32" y="8"/>
                      <a:pt x="32" y="8"/>
                      <a:pt x="32" y="7"/>
                    </a:cubicBezTo>
                    <a:cubicBezTo>
                      <a:pt x="32" y="7"/>
                      <a:pt x="32" y="7"/>
                      <a:pt x="32" y="7"/>
                    </a:cubicBezTo>
                    <a:cubicBezTo>
                      <a:pt x="32" y="8"/>
                      <a:pt x="32" y="8"/>
                      <a:pt x="32" y="8"/>
                    </a:cubicBezTo>
                    <a:cubicBezTo>
                      <a:pt x="32" y="7"/>
                      <a:pt x="32" y="7"/>
                      <a:pt x="32" y="7"/>
                    </a:cubicBezTo>
                    <a:cubicBezTo>
                      <a:pt x="32" y="7"/>
                      <a:pt x="32" y="7"/>
                      <a:pt x="32" y="7"/>
                    </a:cubicBezTo>
                    <a:cubicBezTo>
                      <a:pt x="32" y="7"/>
                      <a:pt x="32" y="7"/>
                      <a:pt x="32" y="7"/>
                    </a:cubicBezTo>
                    <a:cubicBezTo>
                      <a:pt x="32" y="7"/>
                      <a:pt x="32" y="7"/>
                      <a:pt x="32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4" y="7"/>
                      <a:pt x="34" y="6"/>
                      <a:pt x="34" y="6"/>
                    </a:cubicBezTo>
                    <a:cubicBezTo>
                      <a:pt x="34" y="6"/>
                      <a:pt x="35" y="6"/>
                      <a:pt x="35" y="6"/>
                    </a:cubicBezTo>
                    <a:cubicBezTo>
                      <a:pt x="35" y="6"/>
                      <a:pt x="35" y="6"/>
                      <a:pt x="35" y="6"/>
                    </a:cubicBezTo>
                    <a:cubicBezTo>
                      <a:pt x="36" y="6"/>
                      <a:pt x="36" y="6"/>
                      <a:pt x="36" y="6"/>
                    </a:cubicBezTo>
                    <a:cubicBezTo>
                      <a:pt x="36" y="6"/>
                      <a:pt x="36" y="6"/>
                      <a:pt x="36" y="6"/>
                    </a:cubicBezTo>
                    <a:cubicBezTo>
                      <a:pt x="36" y="6"/>
                      <a:pt x="36" y="6"/>
                      <a:pt x="36" y="6"/>
                    </a:cubicBezTo>
                    <a:cubicBezTo>
                      <a:pt x="36" y="6"/>
                      <a:pt x="36" y="6"/>
                      <a:pt x="36" y="6"/>
                    </a:cubicBezTo>
                    <a:cubicBezTo>
                      <a:pt x="36" y="6"/>
                      <a:pt x="36" y="6"/>
                      <a:pt x="36" y="6"/>
                    </a:cubicBezTo>
                    <a:cubicBezTo>
                      <a:pt x="36" y="6"/>
                      <a:pt x="36" y="6"/>
                      <a:pt x="36" y="6"/>
                    </a:cubicBezTo>
                    <a:cubicBezTo>
                      <a:pt x="36" y="6"/>
                      <a:pt x="36" y="6"/>
                      <a:pt x="37" y="5"/>
                    </a:cubicBezTo>
                    <a:cubicBezTo>
                      <a:pt x="37" y="5"/>
                      <a:pt x="37" y="5"/>
                      <a:pt x="37" y="4"/>
                    </a:cubicBezTo>
                    <a:cubicBezTo>
                      <a:pt x="37" y="4"/>
                      <a:pt x="37" y="4"/>
                      <a:pt x="37" y="4"/>
                    </a:cubicBezTo>
                    <a:cubicBezTo>
                      <a:pt x="41" y="3"/>
                      <a:pt x="45" y="2"/>
                      <a:pt x="49" y="1"/>
                    </a:cubicBezTo>
                    <a:cubicBezTo>
                      <a:pt x="49" y="1"/>
                      <a:pt x="49" y="1"/>
                      <a:pt x="49" y="1"/>
                    </a:cubicBezTo>
                    <a:cubicBezTo>
                      <a:pt x="49" y="1"/>
                      <a:pt x="49" y="1"/>
                      <a:pt x="49" y="1"/>
                    </a:cubicBezTo>
                    <a:cubicBezTo>
                      <a:pt x="49" y="1"/>
                      <a:pt x="49" y="1"/>
                      <a:pt x="49" y="2"/>
                    </a:cubicBezTo>
                    <a:cubicBezTo>
                      <a:pt x="50" y="2"/>
                      <a:pt x="50" y="2"/>
                      <a:pt x="50" y="2"/>
                    </a:cubicBezTo>
                    <a:cubicBezTo>
                      <a:pt x="50" y="3"/>
                      <a:pt x="50" y="3"/>
                      <a:pt x="50" y="3"/>
                    </a:cubicBezTo>
                    <a:cubicBezTo>
                      <a:pt x="50" y="3"/>
                      <a:pt x="50" y="3"/>
                      <a:pt x="50" y="4"/>
                    </a:cubicBezTo>
                    <a:cubicBezTo>
                      <a:pt x="50" y="4"/>
                      <a:pt x="50" y="4"/>
                      <a:pt x="50" y="4"/>
                    </a:cubicBezTo>
                    <a:cubicBezTo>
                      <a:pt x="49" y="4"/>
                      <a:pt x="49" y="4"/>
                      <a:pt x="49" y="4"/>
                    </a:cubicBezTo>
                    <a:cubicBezTo>
                      <a:pt x="49" y="4"/>
                      <a:pt x="49" y="4"/>
                      <a:pt x="49" y="4"/>
                    </a:cubicBezTo>
                    <a:cubicBezTo>
                      <a:pt x="49" y="5"/>
                      <a:pt x="49" y="5"/>
                      <a:pt x="48" y="5"/>
                    </a:cubicBezTo>
                    <a:cubicBezTo>
                      <a:pt x="48" y="5"/>
                      <a:pt x="48" y="5"/>
                      <a:pt x="48" y="5"/>
                    </a:cubicBezTo>
                    <a:cubicBezTo>
                      <a:pt x="48" y="6"/>
                      <a:pt x="48" y="6"/>
                      <a:pt x="48" y="6"/>
                    </a:cubicBezTo>
                    <a:cubicBezTo>
                      <a:pt x="48" y="6"/>
                      <a:pt x="48" y="6"/>
                      <a:pt x="48" y="6"/>
                    </a:cubicBezTo>
                    <a:cubicBezTo>
                      <a:pt x="48" y="6"/>
                      <a:pt x="48" y="6"/>
                      <a:pt x="48" y="6"/>
                    </a:cubicBezTo>
                    <a:cubicBezTo>
                      <a:pt x="48" y="7"/>
                      <a:pt x="49" y="7"/>
                      <a:pt x="49" y="7"/>
                    </a:cubicBezTo>
                    <a:cubicBezTo>
                      <a:pt x="49" y="7"/>
                      <a:pt x="49" y="8"/>
                      <a:pt x="50" y="8"/>
                    </a:cubicBezTo>
                    <a:cubicBezTo>
                      <a:pt x="50" y="8"/>
                      <a:pt x="50" y="8"/>
                      <a:pt x="50" y="8"/>
                    </a:cubicBezTo>
                    <a:cubicBezTo>
                      <a:pt x="52" y="8"/>
                      <a:pt x="52" y="8"/>
                      <a:pt x="52" y="8"/>
                    </a:cubicBezTo>
                    <a:cubicBezTo>
                      <a:pt x="52" y="8"/>
                      <a:pt x="52" y="8"/>
                      <a:pt x="52" y="8"/>
                    </a:cubicBezTo>
                    <a:cubicBezTo>
                      <a:pt x="52" y="8"/>
                      <a:pt x="52" y="8"/>
                      <a:pt x="52" y="8"/>
                    </a:cubicBezTo>
                    <a:cubicBezTo>
                      <a:pt x="53" y="8"/>
                      <a:pt x="53" y="8"/>
                      <a:pt x="53" y="7"/>
                    </a:cubicBezTo>
                    <a:cubicBezTo>
                      <a:pt x="53" y="7"/>
                      <a:pt x="53" y="7"/>
                      <a:pt x="53" y="7"/>
                    </a:cubicBezTo>
                    <a:cubicBezTo>
                      <a:pt x="53" y="7"/>
                      <a:pt x="53" y="7"/>
                      <a:pt x="53" y="7"/>
                    </a:cubicBezTo>
                    <a:cubicBezTo>
                      <a:pt x="53" y="6"/>
                      <a:pt x="53" y="6"/>
                      <a:pt x="53" y="6"/>
                    </a:cubicBezTo>
                    <a:cubicBezTo>
                      <a:pt x="53" y="6"/>
                      <a:pt x="53" y="6"/>
                      <a:pt x="53" y="6"/>
                    </a:cubicBezTo>
                    <a:cubicBezTo>
                      <a:pt x="53" y="6"/>
                      <a:pt x="53" y="6"/>
                      <a:pt x="53" y="6"/>
                    </a:cubicBezTo>
                    <a:cubicBezTo>
                      <a:pt x="53" y="6"/>
                      <a:pt x="54" y="6"/>
                      <a:pt x="54" y="6"/>
                    </a:cubicBezTo>
                    <a:cubicBezTo>
                      <a:pt x="54" y="6"/>
                      <a:pt x="54" y="6"/>
                      <a:pt x="54" y="6"/>
                    </a:cubicBezTo>
                    <a:cubicBezTo>
                      <a:pt x="54" y="6"/>
                      <a:pt x="54" y="6"/>
                      <a:pt x="54" y="6"/>
                    </a:cubicBezTo>
                    <a:cubicBezTo>
                      <a:pt x="55" y="6"/>
                      <a:pt x="55" y="6"/>
                      <a:pt x="55" y="6"/>
                    </a:cubicBezTo>
                    <a:cubicBezTo>
                      <a:pt x="55" y="6"/>
                      <a:pt x="56" y="6"/>
                      <a:pt x="56" y="5"/>
                    </a:cubicBezTo>
                    <a:cubicBezTo>
                      <a:pt x="56" y="5"/>
                      <a:pt x="56" y="5"/>
                      <a:pt x="56" y="5"/>
                    </a:cubicBezTo>
                    <a:cubicBezTo>
                      <a:pt x="56" y="5"/>
                      <a:pt x="56" y="5"/>
                      <a:pt x="56" y="5"/>
                    </a:cubicBezTo>
                    <a:cubicBezTo>
                      <a:pt x="56" y="5"/>
                      <a:pt x="56" y="5"/>
                      <a:pt x="56" y="5"/>
                    </a:cubicBezTo>
                    <a:cubicBezTo>
                      <a:pt x="56" y="5"/>
                      <a:pt x="56" y="5"/>
                      <a:pt x="57" y="5"/>
                    </a:cubicBezTo>
                    <a:cubicBezTo>
                      <a:pt x="57" y="5"/>
                      <a:pt x="57" y="5"/>
                      <a:pt x="57" y="4"/>
                    </a:cubicBezTo>
                    <a:cubicBezTo>
                      <a:pt x="57" y="4"/>
                      <a:pt x="57" y="4"/>
                      <a:pt x="57" y="4"/>
                    </a:cubicBezTo>
                    <a:cubicBezTo>
                      <a:pt x="58" y="4"/>
                      <a:pt x="58" y="4"/>
                      <a:pt x="58" y="4"/>
                    </a:cubicBezTo>
                    <a:cubicBezTo>
                      <a:pt x="58" y="4"/>
                      <a:pt x="58" y="4"/>
                      <a:pt x="58" y="4"/>
                    </a:cubicBezTo>
                    <a:cubicBezTo>
                      <a:pt x="58" y="4"/>
                      <a:pt x="59" y="4"/>
                      <a:pt x="59" y="4"/>
                    </a:cubicBezTo>
                    <a:cubicBezTo>
                      <a:pt x="59" y="4"/>
                      <a:pt x="59" y="4"/>
                      <a:pt x="59" y="4"/>
                    </a:cubicBezTo>
                    <a:cubicBezTo>
                      <a:pt x="59" y="4"/>
                      <a:pt x="59" y="4"/>
                      <a:pt x="59" y="4"/>
                    </a:cubicBezTo>
                    <a:cubicBezTo>
                      <a:pt x="59" y="4"/>
                      <a:pt x="59" y="4"/>
                      <a:pt x="59" y="4"/>
                    </a:cubicBezTo>
                    <a:cubicBezTo>
                      <a:pt x="59" y="4"/>
                      <a:pt x="59" y="4"/>
                      <a:pt x="59" y="4"/>
                    </a:cubicBezTo>
                    <a:cubicBezTo>
                      <a:pt x="59" y="3"/>
                      <a:pt x="59" y="3"/>
                      <a:pt x="59" y="3"/>
                    </a:cubicBezTo>
                    <a:cubicBezTo>
                      <a:pt x="59" y="3"/>
                      <a:pt x="59" y="3"/>
                      <a:pt x="59" y="3"/>
                    </a:cubicBezTo>
                    <a:cubicBezTo>
                      <a:pt x="59" y="3"/>
                      <a:pt x="59" y="3"/>
                      <a:pt x="59" y="3"/>
                    </a:cubicBezTo>
                    <a:cubicBezTo>
                      <a:pt x="59" y="2"/>
                      <a:pt x="59" y="2"/>
                      <a:pt x="59" y="2"/>
                    </a:cubicBezTo>
                    <a:cubicBezTo>
                      <a:pt x="59" y="2"/>
                      <a:pt x="59" y="2"/>
                      <a:pt x="60" y="1"/>
                    </a:cubicBezTo>
                    <a:cubicBezTo>
                      <a:pt x="60" y="1"/>
                      <a:pt x="60" y="1"/>
                      <a:pt x="60" y="1"/>
                    </a:cubicBezTo>
                    <a:cubicBezTo>
                      <a:pt x="60" y="1"/>
                      <a:pt x="60" y="1"/>
                      <a:pt x="60" y="1"/>
                    </a:cubicBezTo>
                    <a:cubicBezTo>
                      <a:pt x="60" y="0"/>
                      <a:pt x="60" y="0"/>
                      <a:pt x="60" y="0"/>
                    </a:cubicBezTo>
                    <a:cubicBezTo>
                      <a:pt x="68" y="1"/>
                      <a:pt x="75" y="3"/>
                      <a:pt x="82" y="6"/>
                    </a:cubicBezTo>
                    <a:cubicBezTo>
                      <a:pt x="82" y="6"/>
                      <a:pt x="82" y="6"/>
                      <a:pt x="82" y="6"/>
                    </a:cubicBezTo>
                    <a:cubicBezTo>
                      <a:pt x="82" y="6"/>
                      <a:pt x="82" y="6"/>
                      <a:pt x="82" y="6"/>
                    </a:cubicBezTo>
                    <a:cubicBezTo>
                      <a:pt x="82" y="6"/>
                      <a:pt x="82" y="6"/>
                      <a:pt x="82" y="6"/>
                    </a:cubicBezTo>
                    <a:cubicBezTo>
                      <a:pt x="82" y="6"/>
                      <a:pt x="82" y="6"/>
                      <a:pt x="82" y="6"/>
                    </a:cubicBezTo>
                    <a:cubicBezTo>
                      <a:pt x="82" y="6"/>
                      <a:pt x="82" y="6"/>
                      <a:pt x="82" y="6"/>
                    </a:cubicBezTo>
                    <a:cubicBezTo>
                      <a:pt x="82" y="6"/>
                      <a:pt x="82" y="6"/>
                      <a:pt x="82" y="6"/>
                    </a:cubicBezTo>
                    <a:cubicBezTo>
                      <a:pt x="82" y="7"/>
                      <a:pt x="82" y="7"/>
                      <a:pt x="82" y="7"/>
                    </a:cubicBezTo>
                    <a:cubicBezTo>
                      <a:pt x="82" y="7"/>
                      <a:pt x="82" y="7"/>
                      <a:pt x="82" y="7"/>
                    </a:cubicBezTo>
                    <a:cubicBezTo>
                      <a:pt x="82" y="7"/>
                      <a:pt x="82" y="7"/>
                      <a:pt x="82" y="7"/>
                    </a:cubicBezTo>
                    <a:cubicBezTo>
                      <a:pt x="82" y="7"/>
                      <a:pt x="82" y="7"/>
                      <a:pt x="82" y="7"/>
                    </a:cubicBezTo>
                    <a:cubicBezTo>
                      <a:pt x="82" y="7"/>
                      <a:pt x="82" y="7"/>
                      <a:pt x="82" y="7"/>
                    </a:cubicBezTo>
                    <a:cubicBezTo>
                      <a:pt x="82" y="8"/>
                      <a:pt x="82" y="8"/>
                      <a:pt x="82" y="8"/>
                    </a:cubicBezTo>
                    <a:cubicBezTo>
                      <a:pt x="82" y="8"/>
                      <a:pt x="82" y="8"/>
                      <a:pt x="82" y="8"/>
                    </a:cubicBezTo>
                    <a:cubicBezTo>
                      <a:pt x="82" y="8"/>
                      <a:pt x="82" y="9"/>
                      <a:pt x="82" y="9"/>
                    </a:cubicBezTo>
                    <a:cubicBezTo>
                      <a:pt x="82" y="9"/>
                      <a:pt x="82" y="9"/>
                      <a:pt x="82" y="9"/>
                    </a:cubicBezTo>
                    <a:cubicBezTo>
                      <a:pt x="83" y="9"/>
                      <a:pt x="83" y="10"/>
                      <a:pt x="83" y="10"/>
                    </a:cubicBezTo>
                    <a:cubicBezTo>
                      <a:pt x="83" y="10"/>
                      <a:pt x="83" y="10"/>
                      <a:pt x="83" y="10"/>
                    </a:cubicBezTo>
                    <a:cubicBezTo>
                      <a:pt x="83" y="10"/>
                      <a:pt x="83" y="10"/>
                      <a:pt x="83" y="10"/>
                    </a:cubicBezTo>
                    <a:cubicBezTo>
                      <a:pt x="83" y="10"/>
                      <a:pt x="83" y="10"/>
                      <a:pt x="83" y="10"/>
                    </a:cubicBezTo>
                    <a:cubicBezTo>
                      <a:pt x="83" y="10"/>
                      <a:pt x="83" y="10"/>
                      <a:pt x="83" y="10"/>
                    </a:cubicBezTo>
                    <a:cubicBezTo>
                      <a:pt x="83" y="11"/>
                      <a:pt x="83" y="11"/>
                      <a:pt x="83" y="11"/>
                    </a:cubicBezTo>
                    <a:cubicBezTo>
                      <a:pt x="83" y="10"/>
                      <a:pt x="83" y="10"/>
                      <a:pt x="83" y="10"/>
                    </a:cubicBezTo>
                    <a:cubicBezTo>
                      <a:pt x="81" y="10"/>
                      <a:pt x="81" y="10"/>
                      <a:pt x="81" y="10"/>
                    </a:cubicBezTo>
                    <a:cubicBezTo>
                      <a:pt x="81" y="10"/>
                      <a:pt x="81" y="10"/>
                      <a:pt x="81" y="10"/>
                    </a:cubicBezTo>
                    <a:cubicBezTo>
                      <a:pt x="81" y="10"/>
                      <a:pt x="81" y="10"/>
                      <a:pt x="81" y="10"/>
                    </a:cubicBezTo>
                    <a:cubicBezTo>
                      <a:pt x="81" y="10"/>
                      <a:pt x="81" y="11"/>
                      <a:pt x="81" y="11"/>
                    </a:cubicBezTo>
                    <a:cubicBezTo>
                      <a:pt x="81" y="11"/>
                      <a:pt x="81" y="11"/>
                      <a:pt x="81" y="11"/>
                    </a:cubicBezTo>
                    <a:cubicBezTo>
                      <a:pt x="81" y="11"/>
                      <a:pt x="81" y="11"/>
                      <a:pt x="81" y="11"/>
                    </a:cubicBezTo>
                    <a:cubicBezTo>
                      <a:pt x="80" y="11"/>
                      <a:pt x="80" y="11"/>
                      <a:pt x="80" y="11"/>
                    </a:cubicBezTo>
                    <a:cubicBezTo>
                      <a:pt x="80" y="11"/>
                      <a:pt x="80" y="11"/>
                      <a:pt x="80" y="11"/>
                    </a:cubicBezTo>
                    <a:cubicBezTo>
                      <a:pt x="80" y="11"/>
                      <a:pt x="80" y="11"/>
                      <a:pt x="80" y="11"/>
                    </a:cubicBezTo>
                    <a:cubicBezTo>
                      <a:pt x="79" y="11"/>
                      <a:pt x="79" y="11"/>
                      <a:pt x="79" y="11"/>
                    </a:cubicBezTo>
                    <a:cubicBezTo>
                      <a:pt x="79" y="11"/>
                      <a:pt x="79" y="11"/>
                      <a:pt x="79" y="11"/>
                    </a:cubicBezTo>
                    <a:cubicBezTo>
                      <a:pt x="79" y="11"/>
                      <a:pt x="79" y="11"/>
                      <a:pt x="79" y="11"/>
                    </a:cubicBezTo>
                    <a:cubicBezTo>
                      <a:pt x="79" y="11"/>
                      <a:pt x="79" y="11"/>
                      <a:pt x="79" y="11"/>
                    </a:cubicBezTo>
                    <a:cubicBezTo>
                      <a:pt x="78" y="11"/>
                      <a:pt x="78" y="11"/>
                      <a:pt x="78" y="12"/>
                    </a:cubicBezTo>
                    <a:cubicBezTo>
                      <a:pt x="77" y="12"/>
                      <a:pt x="77" y="12"/>
                      <a:pt x="77" y="13"/>
                    </a:cubicBezTo>
                    <a:cubicBezTo>
                      <a:pt x="77" y="13"/>
                      <a:pt x="77" y="13"/>
                      <a:pt x="77" y="13"/>
                    </a:cubicBezTo>
                    <a:cubicBezTo>
                      <a:pt x="77" y="13"/>
                      <a:pt x="77" y="13"/>
                      <a:pt x="77" y="13"/>
                    </a:cubicBezTo>
                    <a:cubicBezTo>
                      <a:pt x="77" y="13"/>
                      <a:pt x="76" y="13"/>
                      <a:pt x="76" y="14"/>
                    </a:cubicBezTo>
                    <a:cubicBezTo>
                      <a:pt x="76" y="14"/>
                      <a:pt x="76" y="14"/>
                      <a:pt x="76" y="14"/>
                    </a:cubicBezTo>
                    <a:cubicBezTo>
                      <a:pt x="76" y="14"/>
                      <a:pt x="76" y="14"/>
                      <a:pt x="76" y="14"/>
                    </a:cubicBezTo>
                    <a:cubicBezTo>
                      <a:pt x="77" y="15"/>
                      <a:pt x="77" y="16"/>
                      <a:pt x="78" y="16"/>
                    </a:cubicBezTo>
                    <a:cubicBezTo>
                      <a:pt x="78" y="16"/>
                      <a:pt x="78" y="17"/>
                      <a:pt x="79" y="17"/>
                    </a:cubicBezTo>
                    <a:cubicBezTo>
                      <a:pt x="79" y="18"/>
                      <a:pt x="80" y="19"/>
                      <a:pt x="80" y="20"/>
                    </a:cubicBezTo>
                    <a:cubicBezTo>
                      <a:pt x="80" y="20"/>
                      <a:pt x="80" y="20"/>
                      <a:pt x="80" y="20"/>
                    </a:cubicBezTo>
                    <a:cubicBezTo>
                      <a:pt x="81" y="20"/>
                      <a:pt x="81" y="20"/>
                      <a:pt x="81" y="20"/>
                    </a:cubicBezTo>
                    <a:cubicBezTo>
                      <a:pt x="81" y="20"/>
                      <a:pt x="81" y="20"/>
                      <a:pt x="81" y="19"/>
                    </a:cubicBezTo>
                    <a:cubicBezTo>
                      <a:pt x="81" y="19"/>
                      <a:pt x="81" y="19"/>
                      <a:pt x="81" y="19"/>
                    </a:cubicBezTo>
                    <a:cubicBezTo>
                      <a:pt x="81" y="19"/>
                      <a:pt x="81" y="19"/>
                      <a:pt x="81" y="19"/>
                    </a:cubicBezTo>
                    <a:cubicBezTo>
                      <a:pt x="81" y="19"/>
                      <a:pt x="81" y="19"/>
                      <a:pt x="81" y="19"/>
                    </a:cubicBezTo>
                    <a:cubicBezTo>
                      <a:pt x="83" y="19"/>
                      <a:pt x="83" y="19"/>
                      <a:pt x="83" y="19"/>
                    </a:cubicBezTo>
                    <a:cubicBezTo>
                      <a:pt x="83" y="19"/>
                      <a:pt x="83" y="19"/>
                      <a:pt x="83" y="19"/>
                    </a:cubicBezTo>
                    <a:cubicBezTo>
                      <a:pt x="83" y="19"/>
                      <a:pt x="83" y="19"/>
                      <a:pt x="83" y="19"/>
                    </a:cubicBezTo>
                    <a:cubicBezTo>
                      <a:pt x="83" y="19"/>
                      <a:pt x="83" y="19"/>
                      <a:pt x="83" y="18"/>
                    </a:cubicBezTo>
                    <a:cubicBezTo>
                      <a:pt x="83" y="18"/>
                      <a:pt x="84" y="18"/>
                      <a:pt x="84" y="18"/>
                    </a:cubicBezTo>
                    <a:cubicBezTo>
                      <a:pt x="84" y="18"/>
                      <a:pt x="84" y="18"/>
                      <a:pt x="84" y="18"/>
                    </a:cubicBezTo>
                    <a:cubicBezTo>
                      <a:pt x="84" y="18"/>
                      <a:pt x="84" y="18"/>
                      <a:pt x="84" y="19"/>
                    </a:cubicBezTo>
                    <a:cubicBezTo>
                      <a:pt x="84" y="19"/>
                      <a:pt x="84" y="19"/>
                      <a:pt x="84" y="19"/>
                    </a:cubicBezTo>
                    <a:cubicBezTo>
                      <a:pt x="84" y="19"/>
                      <a:pt x="85" y="19"/>
                      <a:pt x="85" y="19"/>
                    </a:cubicBezTo>
                    <a:cubicBezTo>
                      <a:pt x="85" y="19"/>
                      <a:pt x="85" y="19"/>
                      <a:pt x="85" y="19"/>
                    </a:cubicBezTo>
                    <a:cubicBezTo>
                      <a:pt x="85" y="19"/>
                      <a:pt x="85" y="19"/>
                      <a:pt x="85" y="19"/>
                    </a:cubicBezTo>
                    <a:cubicBezTo>
                      <a:pt x="85" y="19"/>
                      <a:pt x="85" y="19"/>
                      <a:pt x="85" y="19"/>
                    </a:cubicBezTo>
                    <a:cubicBezTo>
                      <a:pt x="85" y="19"/>
                      <a:pt x="86" y="19"/>
                      <a:pt x="86" y="19"/>
                    </a:cubicBezTo>
                    <a:cubicBezTo>
                      <a:pt x="86" y="19"/>
                      <a:pt x="86" y="19"/>
                      <a:pt x="86" y="20"/>
                    </a:cubicBezTo>
                    <a:cubicBezTo>
                      <a:pt x="86" y="20"/>
                      <a:pt x="86" y="20"/>
                      <a:pt x="86" y="20"/>
                    </a:cubicBezTo>
                    <a:cubicBezTo>
                      <a:pt x="86" y="20"/>
                      <a:pt x="86" y="20"/>
                      <a:pt x="86" y="20"/>
                    </a:cubicBezTo>
                    <a:cubicBezTo>
                      <a:pt x="87" y="20"/>
                      <a:pt x="87" y="20"/>
                      <a:pt x="87" y="20"/>
                    </a:cubicBezTo>
                    <a:cubicBezTo>
                      <a:pt x="87" y="20"/>
                      <a:pt x="87" y="20"/>
                      <a:pt x="87" y="20"/>
                    </a:cubicBezTo>
                    <a:cubicBezTo>
                      <a:pt x="87" y="20"/>
                      <a:pt x="87" y="20"/>
                      <a:pt x="87" y="20"/>
                    </a:cubicBezTo>
                    <a:cubicBezTo>
                      <a:pt x="87" y="20"/>
                      <a:pt x="87" y="20"/>
                      <a:pt x="87" y="20"/>
                    </a:cubicBezTo>
                    <a:cubicBezTo>
                      <a:pt x="88" y="20"/>
                      <a:pt x="88" y="20"/>
                      <a:pt x="88" y="21"/>
                    </a:cubicBezTo>
                    <a:cubicBezTo>
                      <a:pt x="88" y="21"/>
                      <a:pt x="88" y="21"/>
                      <a:pt x="88" y="21"/>
                    </a:cubicBezTo>
                    <a:cubicBezTo>
                      <a:pt x="88" y="23"/>
                      <a:pt x="88" y="23"/>
                      <a:pt x="88" y="23"/>
                    </a:cubicBezTo>
                    <a:cubicBezTo>
                      <a:pt x="89" y="23"/>
                      <a:pt x="89" y="23"/>
                      <a:pt x="89" y="23"/>
                    </a:cubicBezTo>
                    <a:cubicBezTo>
                      <a:pt x="89" y="23"/>
                      <a:pt x="89" y="23"/>
                      <a:pt x="89" y="23"/>
                    </a:cubicBezTo>
                    <a:cubicBezTo>
                      <a:pt x="89" y="23"/>
                      <a:pt x="89" y="23"/>
                      <a:pt x="89" y="23"/>
                    </a:cubicBezTo>
                    <a:cubicBezTo>
                      <a:pt x="89" y="23"/>
                      <a:pt x="89" y="23"/>
                      <a:pt x="89" y="23"/>
                    </a:cubicBezTo>
                    <a:cubicBezTo>
                      <a:pt x="89" y="24"/>
                      <a:pt x="89" y="24"/>
                      <a:pt x="89" y="24"/>
                    </a:cubicBezTo>
                    <a:cubicBezTo>
                      <a:pt x="90" y="24"/>
                      <a:pt x="90" y="24"/>
                      <a:pt x="90" y="24"/>
                    </a:cubicBezTo>
                    <a:cubicBezTo>
                      <a:pt x="90" y="23"/>
                      <a:pt x="90" y="23"/>
                      <a:pt x="90" y="23"/>
                    </a:cubicBezTo>
                    <a:cubicBezTo>
                      <a:pt x="90" y="23"/>
                      <a:pt x="90" y="23"/>
                      <a:pt x="90" y="23"/>
                    </a:cubicBezTo>
                    <a:cubicBezTo>
                      <a:pt x="90" y="23"/>
                      <a:pt x="90" y="23"/>
                      <a:pt x="90" y="23"/>
                    </a:cubicBezTo>
                    <a:cubicBezTo>
                      <a:pt x="90" y="23"/>
                      <a:pt x="91" y="22"/>
                      <a:pt x="91" y="22"/>
                    </a:cubicBezTo>
                    <a:cubicBezTo>
                      <a:pt x="91" y="22"/>
                      <a:pt x="91" y="22"/>
                      <a:pt x="91" y="22"/>
                    </a:cubicBezTo>
                    <a:cubicBezTo>
                      <a:pt x="91" y="20"/>
                      <a:pt x="91" y="20"/>
                      <a:pt x="91" y="20"/>
                    </a:cubicBezTo>
                    <a:cubicBezTo>
                      <a:pt x="91" y="20"/>
                      <a:pt x="90" y="20"/>
                      <a:pt x="90" y="20"/>
                    </a:cubicBezTo>
                    <a:cubicBezTo>
                      <a:pt x="90" y="20"/>
                      <a:pt x="90" y="20"/>
                      <a:pt x="90" y="20"/>
                    </a:cubicBezTo>
                    <a:cubicBezTo>
                      <a:pt x="90" y="19"/>
                      <a:pt x="90" y="19"/>
                      <a:pt x="89" y="19"/>
                    </a:cubicBezTo>
                    <a:cubicBezTo>
                      <a:pt x="89" y="19"/>
                      <a:pt x="89" y="19"/>
                      <a:pt x="89" y="19"/>
                    </a:cubicBezTo>
                    <a:cubicBezTo>
                      <a:pt x="89" y="19"/>
                      <a:pt x="90" y="19"/>
                      <a:pt x="90" y="19"/>
                    </a:cubicBezTo>
                    <a:cubicBezTo>
                      <a:pt x="90" y="19"/>
                      <a:pt x="90" y="19"/>
                      <a:pt x="90" y="19"/>
                    </a:cubicBezTo>
                    <a:cubicBezTo>
                      <a:pt x="90" y="19"/>
                      <a:pt x="90" y="19"/>
                      <a:pt x="90" y="19"/>
                    </a:cubicBezTo>
                    <a:cubicBezTo>
                      <a:pt x="90" y="19"/>
                      <a:pt x="90" y="19"/>
                      <a:pt x="90" y="19"/>
                    </a:cubicBezTo>
                    <a:cubicBezTo>
                      <a:pt x="90" y="19"/>
                      <a:pt x="90" y="19"/>
                      <a:pt x="90" y="19"/>
                    </a:cubicBezTo>
                    <a:cubicBezTo>
                      <a:pt x="90" y="19"/>
                      <a:pt x="90" y="19"/>
                      <a:pt x="90" y="19"/>
                    </a:cubicBezTo>
                    <a:cubicBezTo>
                      <a:pt x="90" y="19"/>
                      <a:pt x="90" y="19"/>
                      <a:pt x="91" y="19"/>
                    </a:cubicBezTo>
                    <a:cubicBezTo>
                      <a:pt x="91" y="19"/>
                      <a:pt x="91" y="19"/>
                      <a:pt x="91" y="19"/>
                    </a:cubicBezTo>
                    <a:cubicBezTo>
                      <a:pt x="91" y="19"/>
                      <a:pt x="91" y="19"/>
                      <a:pt x="91" y="19"/>
                    </a:cubicBezTo>
                    <a:cubicBezTo>
                      <a:pt x="91" y="19"/>
                      <a:pt x="91" y="19"/>
                      <a:pt x="91" y="19"/>
                    </a:cubicBezTo>
                    <a:cubicBezTo>
                      <a:pt x="91" y="20"/>
                      <a:pt x="91" y="20"/>
                      <a:pt x="91" y="20"/>
                    </a:cubicBezTo>
                    <a:cubicBezTo>
                      <a:pt x="91" y="20"/>
                      <a:pt x="91" y="20"/>
                      <a:pt x="91" y="20"/>
                    </a:cubicBezTo>
                    <a:cubicBezTo>
                      <a:pt x="91" y="21"/>
                      <a:pt x="92" y="21"/>
                      <a:pt x="92" y="21"/>
                    </a:cubicBezTo>
                    <a:cubicBezTo>
                      <a:pt x="92" y="21"/>
                      <a:pt x="92" y="21"/>
                      <a:pt x="92" y="21"/>
                    </a:cubicBezTo>
                    <a:cubicBezTo>
                      <a:pt x="92" y="21"/>
                      <a:pt x="92" y="21"/>
                      <a:pt x="92" y="21"/>
                    </a:cubicBezTo>
                    <a:cubicBezTo>
                      <a:pt x="92" y="21"/>
                      <a:pt x="92" y="21"/>
                      <a:pt x="92" y="21"/>
                    </a:cubicBezTo>
                    <a:cubicBezTo>
                      <a:pt x="92" y="21"/>
                      <a:pt x="92" y="21"/>
                      <a:pt x="92" y="21"/>
                    </a:cubicBezTo>
                    <a:cubicBezTo>
                      <a:pt x="92" y="21"/>
                      <a:pt x="92" y="22"/>
                      <a:pt x="93" y="22"/>
                    </a:cubicBezTo>
                    <a:cubicBezTo>
                      <a:pt x="93" y="22"/>
                      <a:pt x="93" y="22"/>
                      <a:pt x="93" y="22"/>
                    </a:cubicBezTo>
                    <a:cubicBezTo>
                      <a:pt x="93" y="22"/>
                      <a:pt x="93" y="22"/>
                      <a:pt x="93" y="22"/>
                    </a:cubicBezTo>
                    <a:cubicBezTo>
                      <a:pt x="93" y="22"/>
                      <a:pt x="93" y="22"/>
                      <a:pt x="93" y="22"/>
                    </a:cubicBezTo>
                    <a:cubicBezTo>
                      <a:pt x="93" y="22"/>
                      <a:pt x="94" y="22"/>
                      <a:pt x="94" y="22"/>
                    </a:cubicBezTo>
                    <a:cubicBezTo>
                      <a:pt x="94" y="21"/>
                      <a:pt x="94" y="21"/>
                      <a:pt x="94" y="21"/>
                    </a:cubicBezTo>
                    <a:cubicBezTo>
                      <a:pt x="94" y="21"/>
                      <a:pt x="94" y="21"/>
                      <a:pt x="94" y="21"/>
                    </a:cubicBezTo>
                    <a:cubicBezTo>
                      <a:pt x="94" y="21"/>
                      <a:pt x="94" y="20"/>
                      <a:pt x="94" y="20"/>
                    </a:cubicBezTo>
                    <a:cubicBezTo>
                      <a:pt x="94" y="19"/>
                      <a:pt x="94" y="18"/>
                      <a:pt x="93" y="18"/>
                    </a:cubicBezTo>
                    <a:cubicBezTo>
                      <a:pt x="93" y="17"/>
                      <a:pt x="93" y="17"/>
                      <a:pt x="93" y="17"/>
                    </a:cubicBezTo>
                    <a:cubicBezTo>
                      <a:pt x="93" y="17"/>
                      <a:pt x="93" y="17"/>
                      <a:pt x="93" y="17"/>
                    </a:cubicBezTo>
                    <a:cubicBezTo>
                      <a:pt x="93" y="17"/>
                      <a:pt x="93" y="17"/>
                      <a:pt x="93" y="17"/>
                    </a:cubicBezTo>
                    <a:cubicBezTo>
                      <a:pt x="93" y="17"/>
                      <a:pt x="93" y="17"/>
                      <a:pt x="93" y="16"/>
                    </a:cubicBezTo>
                    <a:cubicBezTo>
                      <a:pt x="93" y="16"/>
                      <a:pt x="93" y="16"/>
                      <a:pt x="93" y="16"/>
                    </a:cubicBezTo>
                    <a:cubicBezTo>
                      <a:pt x="93" y="16"/>
                      <a:pt x="93" y="16"/>
                      <a:pt x="93" y="16"/>
                    </a:cubicBezTo>
                    <a:cubicBezTo>
                      <a:pt x="94" y="16"/>
                      <a:pt x="94" y="16"/>
                      <a:pt x="94" y="17"/>
                    </a:cubicBezTo>
                    <a:cubicBezTo>
                      <a:pt x="95" y="17"/>
                      <a:pt x="95" y="17"/>
                      <a:pt x="95" y="17"/>
                    </a:cubicBezTo>
                    <a:cubicBezTo>
                      <a:pt x="95" y="17"/>
                      <a:pt x="95" y="17"/>
                      <a:pt x="95" y="17"/>
                    </a:cubicBezTo>
                    <a:cubicBezTo>
                      <a:pt x="95" y="17"/>
                      <a:pt x="95" y="17"/>
                      <a:pt x="96" y="17"/>
                    </a:cubicBezTo>
                    <a:cubicBezTo>
                      <a:pt x="96" y="17"/>
                      <a:pt x="96" y="17"/>
                      <a:pt x="96" y="17"/>
                    </a:cubicBezTo>
                    <a:cubicBezTo>
                      <a:pt x="96" y="17"/>
                      <a:pt x="96" y="18"/>
                      <a:pt x="96" y="18"/>
                    </a:cubicBezTo>
                    <a:cubicBezTo>
                      <a:pt x="96" y="18"/>
                      <a:pt x="96" y="18"/>
                      <a:pt x="96" y="18"/>
                    </a:cubicBezTo>
                    <a:cubicBezTo>
                      <a:pt x="97" y="18"/>
                      <a:pt x="97" y="18"/>
                      <a:pt x="97" y="19"/>
                    </a:cubicBezTo>
                    <a:cubicBezTo>
                      <a:pt x="97" y="19"/>
                      <a:pt x="97" y="19"/>
                      <a:pt x="97" y="19"/>
                    </a:cubicBezTo>
                    <a:cubicBezTo>
                      <a:pt x="97" y="19"/>
                      <a:pt x="97" y="19"/>
                      <a:pt x="97" y="19"/>
                    </a:cubicBezTo>
                    <a:cubicBezTo>
                      <a:pt x="96" y="19"/>
                      <a:pt x="96" y="19"/>
                      <a:pt x="96" y="19"/>
                    </a:cubicBezTo>
                    <a:cubicBezTo>
                      <a:pt x="96" y="19"/>
                      <a:pt x="96" y="19"/>
                      <a:pt x="96" y="20"/>
                    </a:cubicBezTo>
                    <a:cubicBezTo>
                      <a:pt x="96" y="20"/>
                      <a:pt x="96" y="20"/>
                      <a:pt x="96" y="20"/>
                    </a:cubicBezTo>
                    <a:cubicBezTo>
                      <a:pt x="96" y="20"/>
                      <a:pt x="96" y="20"/>
                      <a:pt x="96" y="20"/>
                    </a:cubicBezTo>
                    <a:cubicBezTo>
                      <a:pt x="96" y="20"/>
                      <a:pt x="96" y="20"/>
                      <a:pt x="96" y="20"/>
                    </a:cubicBezTo>
                    <a:cubicBezTo>
                      <a:pt x="95" y="20"/>
                      <a:pt x="95" y="20"/>
                      <a:pt x="95" y="20"/>
                    </a:cubicBezTo>
                    <a:cubicBezTo>
                      <a:pt x="95" y="20"/>
                      <a:pt x="95" y="20"/>
                      <a:pt x="95" y="20"/>
                    </a:cubicBezTo>
                    <a:cubicBezTo>
                      <a:pt x="95" y="21"/>
                      <a:pt x="95" y="21"/>
                      <a:pt x="96" y="21"/>
                    </a:cubicBezTo>
                    <a:cubicBezTo>
                      <a:pt x="96" y="22"/>
                      <a:pt x="96" y="22"/>
                      <a:pt x="96" y="22"/>
                    </a:cubicBezTo>
                    <a:cubicBezTo>
                      <a:pt x="96" y="22"/>
                      <a:pt x="96" y="22"/>
                      <a:pt x="96" y="22"/>
                    </a:cubicBezTo>
                    <a:cubicBezTo>
                      <a:pt x="96" y="22"/>
                      <a:pt x="96" y="22"/>
                      <a:pt x="96" y="22"/>
                    </a:cubicBezTo>
                    <a:cubicBezTo>
                      <a:pt x="96" y="22"/>
                      <a:pt x="96" y="22"/>
                      <a:pt x="96" y="22"/>
                    </a:cubicBezTo>
                    <a:cubicBezTo>
                      <a:pt x="96" y="22"/>
                      <a:pt x="96" y="23"/>
                      <a:pt x="97" y="23"/>
                    </a:cubicBezTo>
                    <a:cubicBezTo>
                      <a:pt x="97" y="23"/>
                      <a:pt x="97" y="23"/>
                      <a:pt x="97" y="23"/>
                    </a:cubicBezTo>
                    <a:cubicBezTo>
                      <a:pt x="97" y="23"/>
                      <a:pt x="97" y="23"/>
                      <a:pt x="97" y="23"/>
                    </a:cubicBezTo>
                    <a:cubicBezTo>
                      <a:pt x="97" y="23"/>
                      <a:pt x="97" y="23"/>
                      <a:pt x="97" y="23"/>
                    </a:cubicBezTo>
                    <a:cubicBezTo>
                      <a:pt x="97" y="23"/>
                      <a:pt x="97" y="23"/>
                      <a:pt x="97" y="23"/>
                    </a:cubicBezTo>
                    <a:cubicBezTo>
                      <a:pt x="98" y="24"/>
                      <a:pt x="98" y="24"/>
                      <a:pt x="98" y="24"/>
                    </a:cubicBezTo>
                    <a:cubicBezTo>
                      <a:pt x="98" y="24"/>
                      <a:pt x="98" y="24"/>
                      <a:pt x="98" y="24"/>
                    </a:cubicBezTo>
                    <a:cubicBezTo>
                      <a:pt x="98" y="24"/>
                      <a:pt x="99" y="24"/>
                      <a:pt x="99" y="24"/>
                    </a:cubicBezTo>
                    <a:cubicBezTo>
                      <a:pt x="99" y="24"/>
                      <a:pt x="99" y="24"/>
                      <a:pt x="99" y="24"/>
                    </a:cubicBezTo>
                    <a:cubicBezTo>
                      <a:pt x="99" y="24"/>
                      <a:pt x="99" y="24"/>
                      <a:pt x="99" y="24"/>
                    </a:cubicBezTo>
                    <a:cubicBezTo>
                      <a:pt x="99" y="24"/>
                      <a:pt x="99" y="24"/>
                      <a:pt x="99" y="24"/>
                    </a:cubicBezTo>
                    <a:cubicBezTo>
                      <a:pt x="99" y="24"/>
                      <a:pt x="99" y="23"/>
                      <a:pt x="100" y="23"/>
                    </a:cubicBezTo>
                    <a:cubicBezTo>
                      <a:pt x="100" y="23"/>
                      <a:pt x="100" y="23"/>
                      <a:pt x="100" y="23"/>
                    </a:cubicBezTo>
                    <a:cubicBezTo>
                      <a:pt x="100" y="24"/>
                      <a:pt x="100" y="24"/>
                      <a:pt x="100" y="24"/>
                    </a:cubicBezTo>
                    <a:cubicBezTo>
                      <a:pt x="100" y="24"/>
                      <a:pt x="100" y="24"/>
                      <a:pt x="100" y="24"/>
                    </a:cubicBezTo>
                    <a:cubicBezTo>
                      <a:pt x="100" y="24"/>
                      <a:pt x="100" y="24"/>
                      <a:pt x="100" y="24"/>
                    </a:cubicBezTo>
                    <a:cubicBezTo>
                      <a:pt x="100" y="24"/>
                      <a:pt x="100" y="24"/>
                      <a:pt x="100" y="24"/>
                    </a:cubicBezTo>
                    <a:cubicBezTo>
                      <a:pt x="100" y="24"/>
                      <a:pt x="100" y="24"/>
                      <a:pt x="100" y="24"/>
                    </a:cubicBezTo>
                    <a:cubicBezTo>
                      <a:pt x="100" y="24"/>
                      <a:pt x="100" y="24"/>
                      <a:pt x="100" y="24"/>
                    </a:cubicBezTo>
                    <a:cubicBezTo>
                      <a:pt x="100" y="24"/>
                      <a:pt x="100" y="24"/>
                      <a:pt x="100" y="24"/>
                    </a:cubicBezTo>
                    <a:cubicBezTo>
                      <a:pt x="100" y="24"/>
                      <a:pt x="100" y="24"/>
                      <a:pt x="100" y="24"/>
                    </a:cubicBezTo>
                    <a:cubicBezTo>
                      <a:pt x="100" y="24"/>
                      <a:pt x="100" y="24"/>
                      <a:pt x="100" y="24"/>
                    </a:cubicBezTo>
                    <a:cubicBezTo>
                      <a:pt x="100" y="25"/>
                      <a:pt x="100" y="25"/>
                      <a:pt x="100" y="25"/>
                    </a:cubicBezTo>
                    <a:cubicBezTo>
                      <a:pt x="100" y="25"/>
                      <a:pt x="100" y="25"/>
                      <a:pt x="100" y="25"/>
                    </a:cubicBezTo>
                    <a:cubicBezTo>
                      <a:pt x="100" y="25"/>
                      <a:pt x="100" y="26"/>
                      <a:pt x="101" y="26"/>
                    </a:cubicBezTo>
                    <a:cubicBezTo>
                      <a:pt x="101" y="26"/>
                      <a:pt x="101" y="26"/>
                      <a:pt x="101" y="26"/>
                    </a:cubicBezTo>
                    <a:cubicBezTo>
                      <a:pt x="101" y="26"/>
                      <a:pt x="101" y="26"/>
                      <a:pt x="101" y="26"/>
                    </a:cubicBezTo>
                    <a:cubicBezTo>
                      <a:pt x="101" y="26"/>
                      <a:pt x="101" y="26"/>
                      <a:pt x="101" y="26"/>
                    </a:cubicBezTo>
                    <a:cubicBezTo>
                      <a:pt x="101" y="27"/>
                      <a:pt x="101" y="27"/>
                      <a:pt x="101" y="27"/>
                    </a:cubicBezTo>
                    <a:cubicBezTo>
                      <a:pt x="101" y="27"/>
                      <a:pt x="101" y="27"/>
                      <a:pt x="101" y="27"/>
                    </a:cubicBezTo>
                    <a:cubicBezTo>
                      <a:pt x="101" y="27"/>
                      <a:pt x="101" y="27"/>
                      <a:pt x="101" y="27"/>
                    </a:cubicBezTo>
                    <a:cubicBezTo>
                      <a:pt x="101" y="27"/>
                      <a:pt x="101" y="27"/>
                      <a:pt x="101" y="27"/>
                    </a:cubicBezTo>
                    <a:cubicBezTo>
                      <a:pt x="101" y="27"/>
                      <a:pt x="101" y="27"/>
                      <a:pt x="101" y="27"/>
                    </a:cubicBezTo>
                    <a:cubicBezTo>
                      <a:pt x="101" y="27"/>
                      <a:pt x="101" y="28"/>
                      <a:pt x="101" y="28"/>
                    </a:cubicBezTo>
                    <a:cubicBezTo>
                      <a:pt x="101" y="28"/>
                      <a:pt x="101" y="27"/>
                      <a:pt x="101" y="27"/>
                    </a:cubicBezTo>
                    <a:cubicBezTo>
                      <a:pt x="100" y="27"/>
                      <a:pt x="100" y="27"/>
                      <a:pt x="100" y="27"/>
                    </a:cubicBezTo>
                    <a:cubicBezTo>
                      <a:pt x="100" y="28"/>
                      <a:pt x="100" y="28"/>
                      <a:pt x="100" y="28"/>
                    </a:cubicBezTo>
                    <a:cubicBezTo>
                      <a:pt x="100" y="28"/>
                      <a:pt x="100" y="28"/>
                      <a:pt x="100" y="28"/>
                    </a:cubicBezTo>
                    <a:cubicBezTo>
                      <a:pt x="100" y="28"/>
                      <a:pt x="100" y="28"/>
                      <a:pt x="100" y="28"/>
                    </a:cubicBezTo>
                    <a:cubicBezTo>
                      <a:pt x="100" y="28"/>
                      <a:pt x="99" y="28"/>
                      <a:pt x="99" y="28"/>
                    </a:cubicBezTo>
                    <a:cubicBezTo>
                      <a:pt x="99" y="27"/>
                      <a:pt x="99" y="27"/>
                      <a:pt x="99" y="27"/>
                    </a:cubicBezTo>
                    <a:cubicBezTo>
                      <a:pt x="99" y="27"/>
                      <a:pt x="99" y="27"/>
                      <a:pt x="98" y="27"/>
                    </a:cubicBezTo>
                    <a:cubicBezTo>
                      <a:pt x="98" y="27"/>
                      <a:pt x="98" y="27"/>
                      <a:pt x="98" y="27"/>
                    </a:cubicBezTo>
                    <a:cubicBezTo>
                      <a:pt x="98" y="27"/>
                      <a:pt x="98" y="27"/>
                      <a:pt x="98" y="27"/>
                    </a:cubicBezTo>
                    <a:cubicBezTo>
                      <a:pt x="98" y="27"/>
                      <a:pt x="98" y="27"/>
                      <a:pt x="98" y="27"/>
                    </a:cubicBezTo>
                    <a:cubicBezTo>
                      <a:pt x="98" y="27"/>
                      <a:pt x="98" y="27"/>
                      <a:pt x="98" y="27"/>
                    </a:cubicBezTo>
                    <a:cubicBezTo>
                      <a:pt x="98" y="27"/>
                      <a:pt x="98" y="27"/>
                      <a:pt x="98" y="27"/>
                    </a:cubicBezTo>
                    <a:cubicBezTo>
                      <a:pt x="97" y="27"/>
                      <a:pt x="97" y="27"/>
                      <a:pt x="97" y="27"/>
                    </a:cubicBezTo>
                    <a:cubicBezTo>
                      <a:pt x="97" y="27"/>
                      <a:pt x="97" y="27"/>
                      <a:pt x="97" y="26"/>
                    </a:cubicBezTo>
                    <a:cubicBezTo>
                      <a:pt x="96" y="26"/>
                      <a:pt x="96" y="26"/>
                      <a:pt x="96" y="26"/>
                    </a:cubicBezTo>
                    <a:cubicBezTo>
                      <a:pt x="96" y="27"/>
                      <a:pt x="96" y="27"/>
                      <a:pt x="96" y="27"/>
                    </a:cubicBezTo>
                    <a:cubicBezTo>
                      <a:pt x="96" y="27"/>
                      <a:pt x="96" y="28"/>
                      <a:pt x="96" y="28"/>
                    </a:cubicBezTo>
                    <a:cubicBezTo>
                      <a:pt x="96" y="28"/>
                      <a:pt x="96" y="28"/>
                      <a:pt x="96" y="28"/>
                    </a:cubicBezTo>
                    <a:cubicBezTo>
                      <a:pt x="96" y="28"/>
                      <a:pt x="96" y="28"/>
                      <a:pt x="95" y="28"/>
                    </a:cubicBezTo>
                    <a:cubicBezTo>
                      <a:pt x="95" y="28"/>
                      <a:pt x="95" y="28"/>
                      <a:pt x="95" y="28"/>
                    </a:cubicBezTo>
                    <a:cubicBezTo>
                      <a:pt x="95" y="28"/>
                      <a:pt x="95" y="28"/>
                      <a:pt x="95" y="28"/>
                    </a:cubicBezTo>
                    <a:cubicBezTo>
                      <a:pt x="95" y="28"/>
                      <a:pt x="95" y="28"/>
                      <a:pt x="95" y="28"/>
                    </a:cubicBezTo>
                    <a:cubicBezTo>
                      <a:pt x="95" y="27"/>
                      <a:pt x="95" y="27"/>
                      <a:pt x="95" y="27"/>
                    </a:cubicBezTo>
                    <a:cubicBezTo>
                      <a:pt x="94" y="27"/>
                      <a:pt x="94" y="27"/>
                      <a:pt x="94" y="27"/>
                    </a:cubicBezTo>
                    <a:cubicBezTo>
                      <a:pt x="94" y="27"/>
                      <a:pt x="94" y="27"/>
                      <a:pt x="94" y="27"/>
                    </a:cubicBezTo>
                    <a:cubicBezTo>
                      <a:pt x="94" y="27"/>
                      <a:pt x="94" y="27"/>
                      <a:pt x="94" y="27"/>
                    </a:cubicBezTo>
                    <a:cubicBezTo>
                      <a:pt x="94" y="27"/>
                      <a:pt x="94" y="27"/>
                      <a:pt x="94" y="27"/>
                    </a:cubicBezTo>
                    <a:cubicBezTo>
                      <a:pt x="94" y="27"/>
                      <a:pt x="94" y="27"/>
                      <a:pt x="94" y="27"/>
                    </a:cubicBezTo>
                    <a:cubicBezTo>
                      <a:pt x="94" y="27"/>
                      <a:pt x="94" y="27"/>
                      <a:pt x="94" y="27"/>
                    </a:cubicBezTo>
                    <a:cubicBezTo>
                      <a:pt x="93" y="27"/>
                      <a:pt x="93" y="27"/>
                      <a:pt x="93" y="27"/>
                    </a:cubicBezTo>
                    <a:cubicBezTo>
                      <a:pt x="93" y="27"/>
                      <a:pt x="93" y="27"/>
                      <a:pt x="93" y="27"/>
                    </a:cubicBezTo>
                    <a:cubicBezTo>
                      <a:pt x="93" y="27"/>
                      <a:pt x="93" y="27"/>
                      <a:pt x="93" y="27"/>
                    </a:cubicBezTo>
                    <a:cubicBezTo>
                      <a:pt x="93" y="27"/>
                      <a:pt x="93" y="27"/>
                      <a:pt x="93" y="27"/>
                    </a:cubicBezTo>
                    <a:cubicBezTo>
                      <a:pt x="93" y="26"/>
                      <a:pt x="93" y="26"/>
                      <a:pt x="93" y="26"/>
                    </a:cubicBezTo>
                    <a:cubicBezTo>
                      <a:pt x="93" y="26"/>
                      <a:pt x="93" y="26"/>
                      <a:pt x="93" y="26"/>
                    </a:cubicBezTo>
                    <a:cubicBezTo>
                      <a:pt x="93" y="26"/>
                      <a:pt x="93" y="26"/>
                      <a:pt x="93" y="26"/>
                    </a:cubicBezTo>
                    <a:cubicBezTo>
                      <a:pt x="92" y="26"/>
                      <a:pt x="92" y="26"/>
                      <a:pt x="92" y="26"/>
                    </a:cubicBezTo>
                    <a:cubicBezTo>
                      <a:pt x="92" y="26"/>
                      <a:pt x="92" y="26"/>
                      <a:pt x="92" y="26"/>
                    </a:cubicBezTo>
                    <a:cubicBezTo>
                      <a:pt x="92" y="26"/>
                      <a:pt x="92" y="26"/>
                      <a:pt x="92" y="26"/>
                    </a:cubicBezTo>
                    <a:cubicBezTo>
                      <a:pt x="92" y="26"/>
                      <a:pt x="92" y="26"/>
                      <a:pt x="92" y="26"/>
                    </a:cubicBezTo>
                    <a:cubicBezTo>
                      <a:pt x="91" y="26"/>
                      <a:pt x="91" y="26"/>
                      <a:pt x="91" y="26"/>
                    </a:cubicBezTo>
                    <a:cubicBezTo>
                      <a:pt x="91" y="26"/>
                      <a:pt x="91" y="26"/>
                      <a:pt x="91" y="26"/>
                    </a:cubicBezTo>
                    <a:cubicBezTo>
                      <a:pt x="91" y="26"/>
                      <a:pt x="91" y="26"/>
                      <a:pt x="91" y="26"/>
                    </a:cubicBezTo>
                    <a:cubicBezTo>
                      <a:pt x="90" y="26"/>
                      <a:pt x="90" y="26"/>
                      <a:pt x="90" y="26"/>
                    </a:cubicBezTo>
                    <a:cubicBezTo>
                      <a:pt x="90" y="26"/>
                      <a:pt x="90" y="26"/>
                      <a:pt x="90" y="26"/>
                    </a:cubicBezTo>
                    <a:cubicBezTo>
                      <a:pt x="90" y="26"/>
                      <a:pt x="90" y="26"/>
                      <a:pt x="90" y="26"/>
                    </a:cubicBezTo>
                    <a:cubicBezTo>
                      <a:pt x="90" y="26"/>
                      <a:pt x="90" y="26"/>
                      <a:pt x="90" y="25"/>
                    </a:cubicBezTo>
                    <a:cubicBezTo>
                      <a:pt x="90" y="25"/>
                      <a:pt x="90" y="25"/>
                      <a:pt x="90" y="25"/>
                    </a:cubicBezTo>
                    <a:cubicBezTo>
                      <a:pt x="89" y="25"/>
                      <a:pt x="89" y="25"/>
                      <a:pt x="89" y="25"/>
                    </a:cubicBezTo>
                    <a:cubicBezTo>
                      <a:pt x="89" y="25"/>
                      <a:pt x="89" y="25"/>
                      <a:pt x="89" y="25"/>
                    </a:cubicBezTo>
                    <a:cubicBezTo>
                      <a:pt x="89" y="25"/>
                      <a:pt x="89" y="25"/>
                      <a:pt x="89" y="25"/>
                    </a:cubicBezTo>
                    <a:cubicBezTo>
                      <a:pt x="89" y="25"/>
                      <a:pt x="89" y="25"/>
                      <a:pt x="89" y="25"/>
                    </a:cubicBezTo>
                    <a:cubicBezTo>
                      <a:pt x="89" y="24"/>
                      <a:pt x="89" y="24"/>
                      <a:pt x="89" y="24"/>
                    </a:cubicBezTo>
                    <a:cubicBezTo>
                      <a:pt x="89" y="24"/>
                      <a:pt x="89" y="24"/>
                      <a:pt x="89" y="24"/>
                    </a:cubicBezTo>
                    <a:cubicBezTo>
                      <a:pt x="89" y="24"/>
                      <a:pt x="89" y="24"/>
                      <a:pt x="89" y="24"/>
                    </a:cubicBezTo>
                    <a:cubicBezTo>
                      <a:pt x="89" y="24"/>
                      <a:pt x="89" y="24"/>
                      <a:pt x="89" y="24"/>
                    </a:cubicBezTo>
                    <a:cubicBezTo>
                      <a:pt x="89" y="24"/>
                      <a:pt x="89" y="24"/>
                      <a:pt x="89" y="24"/>
                    </a:cubicBezTo>
                    <a:cubicBezTo>
                      <a:pt x="89" y="24"/>
                      <a:pt x="89" y="23"/>
                      <a:pt x="89" y="23"/>
                    </a:cubicBezTo>
                    <a:cubicBezTo>
                      <a:pt x="88" y="23"/>
                      <a:pt x="88" y="23"/>
                      <a:pt x="88" y="23"/>
                    </a:cubicBezTo>
                    <a:cubicBezTo>
                      <a:pt x="88" y="23"/>
                      <a:pt x="88" y="23"/>
                      <a:pt x="88" y="23"/>
                    </a:cubicBezTo>
                    <a:cubicBezTo>
                      <a:pt x="88" y="23"/>
                      <a:pt x="88" y="23"/>
                      <a:pt x="88" y="23"/>
                    </a:cubicBezTo>
                    <a:cubicBezTo>
                      <a:pt x="88" y="22"/>
                      <a:pt x="88" y="22"/>
                      <a:pt x="88" y="22"/>
                    </a:cubicBezTo>
                    <a:cubicBezTo>
                      <a:pt x="87" y="22"/>
                      <a:pt x="87" y="22"/>
                      <a:pt x="87" y="22"/>
                    </a:cubicBezTo>
                    <a:cubicBezTo>
                      <a:pt x="87" y="22"/>
                      <a:pt x="86" y="23"/>
                      <a:pt x="86" y="23"/>
                    </a:cubicBezTo>
                    <a:cubicBezTo>
                      <a:pt x="86" y="23"/>
                      <a:pt x="86" y="23"/>
                      <a:pt x="86" y="23"/>
                    </a:cubicBezTo>
                    <a:cubicBezTo>
                      <a:pt x="86" y="23"/>
                      <a:pt x="86" y="23"/>
                      <a:pt x="86" y="23"/>
                    </a:cubicBezTo>
                    <a:cubicBezTo>
                      <a:pt x="85" y="23"/>
                      <a:pt x="85" y="23"/>
                      <a:pt x="85" y="23"/>
                    </a:cubicBezTo>
                    <a:cubicBezTo>
                      <a:pt x="85" y="23"/>
                      <a:pt x="85" y="23"/>
                      <a:pt x="84" y="23"/>
                    </a:cubicBezTo>
                    <a:cubicBezTo>
                      <a:pt x="84" y="23"/>
                      <a:pt x="83" y="23"/>
                      <a:pt x="83" y="23"/>
                    </a:cubicBezTo>
                    <a:cubicBezTo>
                      <a:pt x="83" y="23"/>
                      <a:pt x="83" y="23"/>
                      <a:pt x="83" y="23"/>
                    </a:cubicBezTo>
                    <a:cubicBezTo>
                      <a:pt x="82" y="23"/>
                      <a:pt x="82" y="23"/>
                      <a:pt x="82" y="23"/>
                    </a:cubicBezTo>
                    <a:cubicBezTo>
                      <a:pt x="82" y="23"/>
                      <a:pt x="82" y="23"/>
                      <a:pt x="82" y="23"/>
                    </a:cubicBezTo>
                    <a:cubicBezTo>
                      <a:pt x="82" y="23"/>
                      <a:pt x="82" y="23"/>
                      <a:pt x="82" y="23"/>
                    </a:cubicBezTo>
                    <a:cubicBezTo>
                      <a:pt x="82" y="23"/>
                      <a:pt x="82" y="23"/>
                      <a:pt x="82" y="23"/>
                    </a:cubicBezTo>
                    <a:cubicBezTo>
                      <a:pt x="82" y="23"/>
                      <a:pt x="82" y="23"/>
                      <a:pt x="81" y="23"/>
                    </a:cubicBezTo>
                    <a:cubicBezTo>
                      <a:pt x="81" y="23"/>
                      <a:pt x="81" y="23"/>
                      <a:pt x="81" y="23"/>
                    </a:cubicBezTo>
                    <a:cubicBezTo>
                      <a:pt x="81" y="23"/>
                      <a:pt x="81" y="23"/>
                      <a:pt x="81" y="23"/>
                    </a:cubicBezTo>
                    <a:cubicBezTo>
                      <a:pt x="81" y="23"/>
                      <a:pt x="81" y="23"/>
                      <a:pt x="81" y="23"/>
                    </a:cubicBezTo>
                    <a:cubicBezTo>
                      <a:pt x="81" y="24"/>
                      <a:pt x="81" y="24"/>
                      <a:pt x="81" y="24"/>
                    </a:cubicBezTo>
                    <a:cubicBezTo>
                      <a:pt x="81" y="24"/>
                      <a:pt x="81" y="24"/>
                      <a:pt x="81" y="24"/>
                    </a:cubicBezTo>
                    <a:cubicBezTo>
                      <a:pt x="81" y="24"/>
                      <a:pt x="81" y="24"/>
                      <a:pt x="80" y="24"/>
                    </a:cubicBezTo>
                    <a:cubicBezTo>
                      <a:pt x="80" y="24"/>
                      <a:pt x="80" y="24"/>
                      <a:pt x="80" y="24"/>
                    </a:cubicBezTo>
                    <a:cubicBezTo>
                      <a:pt x="79" y="24"/>
                      <a:pt x="79" y="24"/>
                      <a:pt x="79" y="24"/>
                    </a:cubicBezTo>
                    <a:cubicBezTo>
                      <a:pt x="79" y="24"/>
                      <a:pt x="79" y="24"/>
                      <a:pt x="79" y="24"/>
                    </a:cubicBezTo>
                    <a:cubicBezTo>
                      <a:pt x="79" y="24"/>
                      <a:pt x="79" y="24"/>
                      <a:pt x="78" y="24"/>
                    </a:cubicBezTo>
                    <a:cubicBezTo>
                      <a:pt x="78" y="24"/>
                      <a:pt x="78" y="24"/>
                      <a:pt x="78" y="24"/>
                    </a:cubicBezTo>
                    <a:cubicBezTo>
                      <a:pt x="78" y="24"/>
                      <a:pt x="78" y="24"/>
                      <a:pt x="78" y="24"/>
                    </a:cubicBezTo>
                    <a:cubicBezTo>
                      <a:pt x="78" y="24"/>
                      <a:pt x="78" y="24"/>
                      <a:pt x="78" y="24"/>
                    </a:cubicBezTo>
                    <a:cubicBezTo>
                      <a:pt x="78" y="24"/>
                      <a:pt x="78" y="24"/>
                      <a:pt x="78" y="24"/>
                    </a:cubicBezTo>
                    <a:cubicBezTo>
                      <a:pt x="78" y="24"/>
                      <a:pt x="78" y="24"/>
                      <a:pt x="78" y="25"/>
                    </a:cubicBezTo>
                    <a:cubicBezTo>
                      <a:pt x="78" y="25"/>
                      <a:pt x="78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6" y="25"/>
                    </a:cubicBezTo>
                    <a:cubicBezTo>
                      <a:pt x="76" y="25"/>
                      <a:pt x="76" y="26"/>
                      <a:pt x="76" y="26"/>
                    </a:cubicBezTo>
                    <a:cubicBezTo>
                      <a:pt x="76" y="26"/>
                      <a:pt x="76" y="26"/>
                      <a:pt x="76" y="26"/>
                    </a:cubicBezTo>
                    <a:cubicBezTo>
                      <a:pt x="76" y="26"/>
                      <a:pt x="76" y="26"/>
                      <a:pt x="76" y="26"/>
                    </a:cubicBezTo>
                    <a:cubicBezTo>
                      <a:pt x="76" y="26"/>
                      <a:pt x="76" y="26"/>
                      <a:pt x="76" y="26"/>
                    </a:cubicBezTo>
                    <a:cubicBezTo>
                      <a:pt x="76" y="26"/>
                      <a:pt x="76" y="26"/>
                      <a:pt x="76" y="26"/>
                    </a:cubicBezTo>
                    <a:cubicBezTo>
                      <a:pt x="76" y="26"/>
                      <a:pt x="76" y="26"/>
                      <a:pt x="75" y="26"/>
                    </a:cubicBezTo>
                    <a:cubicBezTo>
                      <a:pt x="75" y="26"/>
                      <a:pt x="75" y="27"/>
                      <a:pt x="75" y="27"/>
                    </a:cubicBezTo>
                    <a:cubicBezTo>
                      <a:pt x="75" y="27"/>
                      <a:pt x="75" y="27"/>
                      <a:pt x="75" y="27"/>
                    </a:cubicBezTo>
                    <a:cubicBezTo>
                      <a:pt x="75" y="28"/>
                      <a:pt x="75" y="28"/>
                      <a:pt x="75" y="28"/>
                    </a:cubicBezTo>
                    <a:cubicBezTo>
                      <a:pt x="74" y="28"/>
                      <a:pt x="74" y="28"/>
                      <a:pt x="74" y="28"/>
                    </a:cubicBezTo>
                    <a:cubicBezTo>
                      <a:pt x="74" y="28"/>
                      <a:pt x="74" y="28"/>
                      <a:pt x="74" y="28"/>
                    </a:cubicBezTo>
                    <a:cubicBezTo>
                      <a:pt x="75" y="29"/>
                      <a:pt x="75" y="29"/>
                      <a:pt x="74" y="30"/>
                    </a:cubicBezTo>
                    <a:cubicBezTo>
                      <a:pt x="74" y="30"/>
                      <a:pt x="74" y="30"/>
                      <a:pt x="74" y="30"/>
                    </a:cubicBezTo>
                    <a:cubicBezTo>
                      <a:pt x="74" y="30"/>
                      <a:pt x="74" y="30"/>
                      <a:pt x="74" y="30"/>
                    </a:cubicBezTo>
                    <a:cubicBezTo>
                      <a:pt x="74" y="30"/>
                      <a:pt x="74" y="30"/>
                      <a:pt x="74" y="30"/>
                    </a:cubicBezTo>
                    <a:cubicBezTo>
                      <a:pt x="74" y="30"/>
                      <a:pt x="73" y="30"/>
                      <a:pt x="73" y="30"/>
                    </a:cubicBezTo>
                    <a:cubicBezTo>
                      <a:pt x="73" y="30"/>
                      <a:pt x="73" y="30"/>
                      <a:pt x="73" y="30"/>
                    </a:cubicBezTo>
                    <a:cubicBezTo>
                      <a:pt x="73" y="30"/>
                      <a:pt x="73" y="30"/>
                      <a:pt x="73" y="30"/>
                    </a:cubicBezTo>
                    <a:cubicBezTo>
                      <a:pt x="73" y="30"/>
                      <a:pt x="73" y="30"/>
                      <a:pt x="72" y="30"/>
                    </a:cubicBezTo>
                    <a:cubicBezTo>
                      <a:pt x="72" y="30"/>
                      <a:pt x="72" y="30"/>
                      <a:pt x="72" y="30"/>
                    </a:cubicBezTo>
                    <a:cubicBezTo>
                      <a:pt x="72" y="30"/>
                      <a:pt x="72" y="30"/>
                      <a:pt x="72" y="30"/>
                    </a:cubicBezTo>
                    <a:cubicBezTo>
                      <a:pt x="72" y="30"/>
                      <a:pt x="72" y="30"/>
                      <a:pt x="72" y="30"/>
                    </a:cubicBezTo>
                    <a:cubicBezTo>
                      <a:pt x="72" y="30"/>
                      <a:pt x="72" y="30"/>
                      <a:pt x="72" y="31"/>
                    </a:cubicBezTo>
                    <a:cubicBezTo>
                      <a:pt x="71" y="31"/>
                      <a:pt x="71" y="31"/>
                      <a:pt x="71" y="32"/>
                    </a:cubicBezTo>
                    <a:cubicBezTo>
                      <a:pt x="71" y="32"/>
                      <a:pt x="71" y="32"/>
                      <a:pt x="71" y="32"/>
                    </a:cubicBezTo>
                    <a:cubicBezTo>
                      <a:pt x="71" y="32"/>
                      <a:pt x="71" y="33"/>
                      <a:pt x="71" y="33"/>
                    </a:cubicBezTo>
                    <a:cubicBezTo>
                      <a:pt x="71" y="33"/>
                      <a:pt x="71" y="33"/>
                      <a:pt x="71" y="33"/>
                    </a:cubicBezTo>
                    <a:cubicBezTo>
                      <a:pt x="71" y="33"/>
                      <a:pt x="71" y="33"/>
                      <a:pt x="71" y="33"/>
                    </a:cubicBezTo>
                    <a:cubicBezTo>
                      <a:pt x="71" y="34"/>
                      <a:pt x="71" y="34"/>
                      <a:pt x="71" y="34"/>
                    </a:cubicBezTo>
                    <a:cubicBezTo>
                      <a:pt x="71" y="34"/>
                      <a:pt x="71" y="34"/>
                      <a:pt x="70" y="35"/>
                    </a:cubicBezTo>
                    <a:cubicBezTo>
                      <a:pt x="70" y="35"/>
                      <a:pt x="70" y="35"/>
                      <a:pt x="70" y="35"/>
                    </a:cubicBezTo>
                    <a:cubicBezTo>
                      <a:pt x="70" y="35"/>
                      <a:pt x="70" y="35"/>
                      <a:pt x="70" y="35"/>
                    </a:cubicBezTo>
                    <a:cubicBezTo>
                      <a:pt x="70" y="35"/>
                      <a:pt x="70" y="35"/>
                      <a:pt x="70" y="35"/>
                    </a:cubicBezTo>
                    <a:cubicBezTo>
                      <a:pt x="70" y="35"/>
                      <a:pt x="70" y="35"/>
                      <a:pt x="70" y="36"/>
                    </a:cubicBezTo>
                    <a:cubicBezTo>
                      <a:pt x="70" y="36"/>
                      <a:pt x="70" y="36"/>
                      <a:pt x="69" y="36"/>
                    </a:cubicBezTo>
                    <a:cubicBezTo>
                      <a:pt x="69" y="36"/>
                      <a:pt x="69" y="36"/>
                      <a:pt x="69" y="36"/>
                    </a:cubicBezTo>
                    <a:cubicBezTo>
                      <a:pt x="69" y="36"/>
                      <a:pt x="69" y="36"/>
                      <a:pt x="69" y="36"/>
                    </a:cubicBezTo>
                    <a:cubicBezTo>
                      <a:pt x="69" y="38"/>
                      <a:pt x="69" y="38"/>
                      <a:pt x="69" y="38"/>
                    </a:cubicBezTo>
                    <a:cubicBezTo>
                      <a:pt x="69" y="38"/>
                      <a:pt x="69" y="38"/>
                      <a:pt x="69" y="38"/>
                    </a:cubicBezTo>
                    <a:cubicBezTo>
                      <a:pt x="69" y="38"/>
                      <a:pt x="69" y="38"/>
                      <a:pt x="69" y="38"/>
                    </a:cubicBezTo>
                    <a:cubicBezTo>
                      <a:pt x="69" y="39"/>
                      <a:pt x="69" y="39"/>
                      <a:pt x="69" y="39"/>
                    </a:cubicBezTo>
                    <a:cubicBezTo>
                      <a:pt x="69" y="39"/>
                      <a:pt x="69" y="39"/>
                      <a:pt x="70" y="39"/>
                    </a:cubicBezTo>
                    <a:cubicBezTo>
                      <a:pt x="70" y="39"/>
                      <a:pt x="70" y="39"/>
                      <a:pt x="70" y="39"/>
                    </a:cubicBezTo>
                    <a:cubicBezTo>
                      <a:pt x="70" y="39"/>
                      <a:pt x="70" y="39"/>
                      <a:pt x="70" y="39"/>
                    </a:cubicBezTo>
                    <a:cubicBezTo>
                      <a:pt x="70" y="39"/>
                      <a:pt x="70" y="39"/>
                      <a:pt x="70" y="39"/>
                    </a:cubicBezTo>
                    <a:cubicBezTo>
                      <a:pt x="70" y="39"/>
                      <a:pt x="70" y="39"/>
                      <a:pt x="70" y="40"/>
                    </a:cubicBezTo>
                    <a:cubicBezTo>
                      <a:pt x="70" y="40"/>
                      <a:pt x="70" y="40"/>
                      <a:pt x="70" y="40"/>
                    </a:cubicBezTo>
                    <a:cubicBezTo>
                      <a:pt x="70" y="40"/>
                      <a:pt x="70" y="40"/>
                      <a:pt x="70" y="40"/>
                    </a:cubicBezTo>
                    <a:cubicBezTo>
                      <a:pt x="70" y="40"/>
                      <a:pt x="70" y="40"/>
                      <a:pt x="70" y="41"/>
                    </a:cubicBezTo>
                    <a:cubicBezTo>
                      <a:pt x="70" y="41"/>
                      <a:pt x="70" y="41"/>
                      <a:pt x="70" y="41"/>
                    </a:cubicBezTo>
                    <a:cubicBezTo>
                      <a:pt x="70" y="41"/>
                      <a:pt x="70" y="42"/>
                      <a:pt x="70" y="42"/>
                    </a:cubicBezTo>
                    <a:cubicBezTo>
                      <a:pt x="70" y="42"/>
                      <a:pt x="70" y="42"/>
                      <a:pt x="70" y="42"/>
                    </a:cubicBezTo>
                    <a:cubicBezTo>
                      <a:pt x="70" y="43"/>
                      <a:pt x="69" y="43"/>
                      <a:pt x="69" y="43"/>
                    </a:cubicBezTo>
                    <a:cubicBezTo>
                      <a:pt x="69" y="44"/>
                      <a:pt x="69" y="44"/>
                      <a:pt x="69" y="44"/>
                    </a:cubicBezTo>
                    <a:cubicBezTo>
                      <a:pt x="70" y="44"/>
                      <a:pt x="70" y="44"/>
                      <a:pt x="70" y="44"/>
                    </a:cubicBezTo>
                    <a:cubicBezTo>
                      <a:pt x="70" y="44"/>
                      <a:pt x="70" y="44"/>
                      <a:pt x="70" y="44"/>
                    </a:cubicBezTo>
                    <a:cubicBezTo>
                      <a:pt x="70" y="44"/>
                      <a:pt x="70" y="44"/>
                      <a:pt x="70" y="44"/>
                    </a:cubicBezTo>
                    <a:cubicBezTo>
                      <a:pt x="70" y="44"/>
                      <a:pt x="70" y="44"/>
                      <a:pt x="70" y="44"/>
                    </a:cubicBezTo>
                    <a:cubicBezTo>
                      <a:pt x="70" y="44"/>
                      <a:pt x="70" y="44"/>
                      <a:pt x="70" y="44"/>
                    </a:cubicBezTo>
                    <a:cubicBezTo>
                      <a:pt x="70" y="44"/>
                      <a:pt x="70" y="44"/>
                      <a:pt x="70" y="45"/>
                    </a:cubicBezTo>
                    <a:cubicBezTo>
                      <a:pt x="70" y="45"/>
                      <a:pt x="70" y="45"/>
                      <a:pt x="70" y="45"/>
                    </a:cubicBezTo>
                    <a:cubicBezTo>
                      <a:pt x="70" y="45"/>
                      <a:pt x="70" y="45"/>
                      <a:pt x="71" y="45"/>
                    </a:cubicBezTo>
                    <a:cubicBezTo>
                      <a:pt x="71" y="46"/>
                      <a:pt x="71" y="46"/>
                      <a:pt x="71" y="46"/>
                    </a:cubicBezTo>
                    <a:cubicBezTo>
                      <a:pt x="71" y="46"/>
                      <a:pt x="71" y="46"/>
                      <a:pt x="71" y="46"/>
                    </a:cubicBezTo>
                    <a:cubicBezTo>
                      <a:pt x="71" y="46"/>
                      <a:pt x="71" y="46"/>
                      <a:pt x="71" y="47"/>
                    </a:cubicBezTo>
                    <a:cubicBezTo>
                      <a:pt x="72" y="47"/>
                      <a:pt x="72" y="47"/>
                      <a:pt x="72" y="47"/>
                    </a:cubicBezTo>
                    <a:cubicBezTo>
                      <a:pt x="72" y="47"/>
                      <a:pt x="72" y="47"/>
                      <a:pt x="72" y="47"/>
                    </a:cubicBezTo>
                    <a:cubicBezTo>
                      <a:pt x="73" y="48"/>
                      <a:pt x="73" y="48"/>
                      <a:pt x="73" y="49"/>
                    </a:cubicBezTo>
                    <a:cubicBezTo>
                      <a:pt x="73" y="49"/>
                      <a:pt x="73" y="49"/>
                      <a:pt x="73" y="49"/>
                    </a:cubicBezTo>
                    <a:cubicBezTo>
                      <a:pt x="73" y="49"/>
                      <a:pt x="73" y="50"/>
                      <a:pt x="73" y="50"/>
                    </a:cubicBezTo>
                    <a:cubicBezTo>
                      <a:pt x="74" y="50"/>
                      <a:pt x="74" y="50"/>
                      <a:pt x="74" y="50"/>
                    </a:cubicBezTo>
                    <a:cubicBezTo>
                      <a:pt x="74" y="50"/>
                      <a:pt x="74" y="50"/>
                      <a:pt x="74" y="50"/>
                    </a:cubicBezTo>
                    <a:cubicBezTo>
                      <a:pt x="74" y="50"/>
                      <a:pt x="74" y="50"/>
                      <a:pt x="74" y="50"/>
                    </a:cubicBezTo>
                    <a:cubicBezTo>
                      <a:pt x="74" y="51"/>
                      <a:pt x="74" y="51"/>
                      <a:pt x="74" y="51"/>
                    </a:cubicBezTo>
                    <a:cubicBezTo>
                      <a:pt x="74" y="51"/>
                      <a:pt x="74" y="51"/>
                      <a:pt x="74" y="51"/>
                    </a:cubicBezTo>
                    <a:cubicBezTo>
                      <a:pt x="75" y="51"/>
                      <a:pt x="75" y="51"/>
                      <a:pt x="75" y="51"/>
                    </a:cubicBezTo>
                    <a:cubicBezTo>
                      <a:pt x="75" y="51"/>
                      <a:pt x="76" y="51"/>
                      <a:pt x="76" y="51"/>
                    </a:cubicBezTo>
                    <a:cubicBezTo>
                      <a:pt x="76" y="51"/>
                      <a:pt x="76" y="51"/>
                      <a:pt x="76" y="51"/>
                    </a:cubicBezTo>
                    <a:cubicBezTo>
                      <a:pt x="76" y="51"/>
                      <a:pt x="76" y="51"/>
                      <a:pt x="76" y="51"/>
                    </a:cubicBezTo>
                    <a:cubicBezTo>
                      <a:pt x="76" y="51"/>
                      <a:pt x="76" y="51"/>
                      <a:pt x="76" y="51"/>
                    </a:cubicBezTo>
                    <a:cubicBezTo>
                      <a:pt x="76" y="51"/>
                      <a:pt x="77" y="51"/>
                      <a:pt x="77" y="51"/>
                    </a:cubicBezTo>
                    <a:cubicBezTo>
                      <a:pt x="77" y="51"/>
                      <a:pt x="77" y="51"/>
                      <a:pt x="77" y="51"/>
                    </a:cubicBezTo>
                    <a:cubicBezTo>
                      <a:pt x="77" y="52"/>
                      <a:pt x="77" y="52"/>
                      <a:pt x="77" y="52"/>
                    </a:cubicBezTo>
                    <a:cubicBezTo>
                      <a:pt x="77" y="52"/>
                      <a:pt x="77" y="52"/>
                      <a:pt x="77" y="52"/>
                    </a:cubicBezTo>
                    <a:cubicBezTo>
                      <a:pt x="77" y="53"/>
                      <a:pt x="77" y="53"/>
                      <a:pt x="78" y="53"/>
                    </a:cubicBezTo>
                    <a:cubicBezTo>
                      <a:pt x="78" y="53"/>
                      <a:pt x="78" y="53"/>
                      <a:pt x="78" y="53"/>
                    </a:cubicBezTo>
                    <a:cubicBezTo>
                      <a:pt x="78" y="53"/>
                      <a:pt x="79" y="53"/>
                      <a:pt x="79" y="54"/>
                    </a:cubicBezTo>
                    <a:cubicBezTo>
                      <a:pt x="79" y="54"/>
                      <a:pt x="79" y="54"/>
                      <a:pt x="79" y="54"/>
                    </a:cubicBezTo>
                    <a:cubicBezTo>
                      <a:pt x="79" y="54"/>
                      <a:pt x="79" y="54"/>
                      <a:pt x="79" y="54"/>
                    </a:cubicBezTo>
                    <a:cubicBezTo>
                      <a:pt x="80" y="54"/>
                      <a:pt x="80" y="54"/>
                      <a:pt x="80" y="54"/>
                    </a:cubicBezTo>
                    <a:cubicBezTo>
                      <a:pt x="80" y="54"/>
                      <a:pt x="80" y="54"/>
                      <a:pt x="80" y="54"/>
                    </a:cubicBezTo>
                    <a:cubicBezTo>
                      <a:pt x="80" y="54"/>
                      <a:pt x="80" y="53"/>
                      <a:pt x="80" y="53"/>
                    </a:cubicBezTo>
                    <a:cubicBezTo>
                      <a:pt x="80" y="53"/>
                      <a:pt x="80" y="53"/>
                      <a:pt x="80" y="53"/>
                    </a:cubicBezTo>
                    <a:cubicBezTo>
                      <a:pt x="81" y="53"/>
                      <a:pt x="81" y="53"/>
                      <a:pt x="81" y="53"/>
                    </a:cubicBezTo>
                    <a:cubicBezTo>
                      <a:pt x="81" y="53"/>
                      <a:pt x="81" y="53"/>
                      <a:pt x="81" y="53"/>
                    </a:cubicBezTo>
                    <a:cubicBezTo>
                      <a:pt x="81" y="53"/>
                      <a:pt x="81" y="53"/>
                      <a:pt x="81" y="53"/>
                    </a:cubicBezTo>
                    <a:cubicBezTo>
                      <a:pt x="81" y="53"/>
                      <a:pt x="81" y="53"/>
                      <a:pt x="81" y="53"/>
                    </a:cubicBezTo>
                    <a:cubicBezTo>
                      <a:pt x="81" y="53"/>
                      <a:pt x="82" y="53"/>
                      <a:pt x="82" y="53"/>
                    </a:cubicBezTo>
                    <a:cubicBezTo>
                      <a:pt x="82" y="53"/>
                      <a:pt x="82" y="53"/>
                      <a:pt x="82" y="53"/>
                    </a:cubicBezTo>
                    <a:cubicBezTo>
                      <a:pt x="82" y="53"/>
                      <a:pt x="82" y="53"/>
                      <a:pt x="82" y="53"/>
                    </a:cubicBezTo>
                    <a:cubicBezTo>
                      <a:pt x="83" y="53"/>
                      <a:pt x="83" y="53"/>
                      <a:pt x="83" y="53"/>
                    </a:cubicBezTo>
                    <a:cubicBezTo>
                      <a:pt x="83" y="53"/>
                      <a:pt x="83" y="53"/>
                      <a:pt x="83" y="53"/>
                    </a:cubicBezTo>
                    <a:cubicBezTo>
                      <a:pt x="83" y="53"/>
                      <a:pt x="83" y="53"/>
                      <a:pt x="83" y="53"/>
                    </a:cubicBezTo>
                    <a:cubicBezTo>
                      <a:pt x="83" y="54"/>
                      <a:pt x="83" y="54"/>
                      <a:pt x="83" y="54"/>
                    </a:cubicBezTo>
                    <a:cubicBezTo>
                      <a:pt x="83" y="54"/>
                      <a:pt x="84" y="54"/>
                      <a:pt x="84" y="54"/>
                    </a:cubicBezTo>
                    <a:cubicBezTo>
                      <a:pt x="84" y="54"/>
                      <a:pt x="84" y="54"/>
                      <a:pt x="84" y="54"/>
                    </a:cubicBezTo>
                    <a:cubicBezTo>
                      <a:pt x="84" y="54"/>
                      <a:pt x="84" y="54"/>
                      <a:pt x="85" y="54"/>
                    </a:cubicBezTo>
                    <a:cubicBezTo>
                      <a:pt x="85" y="54"/>
                      <a:pt x="85" y="54"/>
                      <a:pt x="85" y="54"/>
                    </a:cubicBezTo>
                    <a:cubicBezTo>
                      <a:pt x="85" y="54"/>
                      <a:pt x="85" y="54"/>
                      <a:pt x="85" y="54"/>
                    </a:cubicBezTo>
                    <a:cubicBezTo>
                      <a:pt x="85" y="54"/>
                      <a:pt x="85" y="54"/>
                      <a:pt x="85" y="54"/>
                    </a:cubicBezTo>
                    <a:cubicBezTo>
                      <a:pt x="86" y="54"/>
                      <a:pt x="86" y="53"/>
                      <a:pt x="86" y="53"/>
                    </a:cubicBezTo>
                    <a:cubicBezTo>
                      <a:pt x="86" y="53"/>
                      <a:pt x="86" y="53"/>
                      <a:pt x="86" y="53"/>
                    </a:cubicBezTo>
                    <a:cubicBezTo>
                      <a:pt x="86" y="54"/>
                      <a:pt x="86" y="54"/>
                      <a:pt x="86" y="54"/>
                    </a:cubicBezTo>
                    <a:cubicBezTo>
                      <a:pt x="86" y="53"/>
                      <a:pt x="86" y="53"/>
                      <a:pt x="86" y="53"/>
                    </a:cubicBezTo>
                    <a:cubicBezTo>
                      <a:pt x="86" y="53"/>
                      <a:pt x="86" y="53"/>
                      <a:pt x="86" y="52"/>
                    </a:cubicBezTo>
                    <a:cubicBezTo>
                      <a:pt x="86" y="52"/>
                      <a:pt x="86" y="52"/>
                      <a:pt x="87" y="52"/>
                    </a:cubicBezTo>
                    <a:cubicBezTo>
                      <a:pt x="87" y="52"/>
                      <a:pt x="87" y="52"/>
                      <a:pt x="87" y="52"/>
                    </a:cubicBezTo>
                    <a:cubicBezTo>
                      <a:pt x="87" y="52"/>
                      <a:pt x="87" y="52"/>
                      <a:pt x="87" y="52"/>
                    </a:cubicBezTo>
                    <a:cubicBezTo>
                      <a:pt x="87" y="52"/>
                      <a:pt x="87" y="52"/>
                      <a:pt x="87" y="52"/>
                    </a:cubicBezTo>
                    <a:cubicBezTo>
                      <a:pt x="89" y="52"/>
                      <a:pt x="89" y="52"/>
                      <a:pt x="89" y="52"/>
                    </a:cubicBezTo>
                    <a:cubicBezTo>
                      <a:pt x="89" y="52"/>
                      <a:pt x="89" y="52"/>
                      <a:pt x="89" y="53"/>
                    </a:cubicBezTo>
                    <a:cubicBezTo>
                      <a:pt x="89" y="53"/>
                      <a:pt x="90" y="53"/>
                      <a:pt x="90" y="53"/>
                    </a:cubicBezTo>
                    <a:cubicBezTo>
                      <a:pt x="90" y="53"/>
                      <a:pt x="90" y="53"/>
                      <a:pt x="90" y="53"/>
                    </a:cubicBezTo>
                    <a:cubicBezTo>
                      <a:pt x="90" y="53"/>
                      <a:pt x="90" y="53"/>
                      <a:pt x="90" y="53"/>
                    </a:cubicBezTo>
                    <a:cubicBezTo>
                      <a:pt x="90" y="53"/>
                      <a:pt x="91" y="53"/>
                      <a:pt x="91" y="53"/>
                    </a:cubicBezTo>
                    <a:cubicBezTo>
                      <a:pt x="91" y="53"/>
                      <a:pt x="91" y="53"/>
                      <a:pt x="91" y="53"/>
                    </a:cubicBezTo>
                    <a:cubicBezTo>
                      <a:pt x="90" y="53"/>
                      <a:pt x="90" y="53"/>
                      <a:pt x="90" y="53"/>
                    </a:cubicBezTo>
                    <a:cubicBezTo>
                      <a:pt x="91" y="53"/>
                      <a:pt x="91" y="53"/>
                      <a:pt x="91" y="53"/>
                    </a:cubicBezTo>
                    <a:cubicBezTo>
                      <a:pt x="91" y="53"/>
                      <a:pt x="91" y="53"/>
                      <a:pt x="91" y="53"/>
                    </a:cubicBezTo>
                    <a:cubicBezTo>
                      <a:pt x="91" y="53"/>
                      <a:pt x="91" y="53"/>
                      <a:pt x="92" y="53"/>
                    </a:cubicBezTo>
                    <a:cubicBezTo>
                      <a:pt x="92" y="53"/>
                      <a:pt x="92" y="54"/>
                      <a:pt x="92" y="54"/>
                    </a:cubicBezTo>
                    <a:cubicBezTo>
                      <a:pt x="92" y="54"/>
                      <a:pt x="92" y="54"/>
                      <a:pt x="92" y="54"/>
                    </a:cubicBezTo>
                    <a:cubicBezTo>
                      <a:pt x="92" y="54"/>
                      <a:pt x="92" y="54"/>
                      <a:pt x="92" y="54"/>
                    </a:cubicBezTo>
                    <a:cubicBezTo>
                      <a:pt x="92" y="54"/>
                      <a:pt x="92" y="54"/>
                      <a:pt x="92" y="54"/>
                    </a:cubicBezTo>
                    <a:cubicBezTo>
                      <a:pt x="93" y="54"/>
                      <a:pt x="93" y="54"/>
                      <a:pt x="93" y="54"/>
                    </a:cubicBezTo>
                    <a:cubicBezTo>
                      <a:pt x="93" y="54"/>
                      <a:pt x="93" y="54"/>
                      <a:pt x="94" y="55"/>
                    </a:cubicBezTo>
                    <a:cubicBezTo>
                      <a:pt x="94" y="55"/>
                      <a:pt x="94" y="55"/>
                      <a:pt x="94" y="56"/>
                    </a:cubicBezTo>
                    <a:cubicBezTo>
                      <a:pt x="94" y="56"/>
                      <a:pt x="94" y="56"/>
                      <a:pt x="94" y="57"/>
                    </a:cubicBezTo>
                    <a:cubicBezTo>
                      <a:pt x="94" y="57"/>
                      <a:pt x="94" y="57"/>
                      <a:pt x="94" y="57"/>
                    </a:cubicBezTo>
                    <a:cubicBezTo>
                      <a:pt x="94" y="57"/>
                      <a:pt x="94" y="57"/>
                      <a:pt x="94" y="57"/>
                    </a:cubicBezTo>
                    <a:cubicBezTo>
                      <a:pt x="94" y="57"/>
                      <a:pt x="94" y="57"/>
                      <a:pt x="94" y="57"/>
                    </a:cubicBezTo>
                    <a:cubicBezTo>
                      <a:pt x="94" y="57"/>
                      <a:pt x="94" y="57"/>
                      <a:pt x="93" y="57"/>
                    </a:cubicBezTo>
                    <a:cubicBezTo>
                      <a:pt x="93" y="57"/>
                      <a:pt x="93" y="57"/>
                      <a:pt x="93" y="57"/>
                    </a:cubicBezTo>
                    <a:cubicBezTo>
                      <a:pt x="93" y="58"/>
                      <a:pt x="93" y="58"/>
                      <a:pt x="93" y="58"/>
                    </a:cubicBezTo>
                    <a:cubicBezTo>
                      <a:pt x="93" y="59"/>
                      <a:pt x="93" y="59"/>
                      <a:pt x="93" y="59"/>
                    </a:cubicBezTo>
                    <a:cubicBezTo>
                      <a:pt x="93" y="59"/>
                      <a:pt x="93" y="59"/>
                      <a:pt x="93" y="59"/>
                    </a:cubicBezTo>
                    <a:cubicBezTo>
                      <a:pt x="93" y="59"/>
                      <a:pt x="94" y="59"/>
                      <a:pt x="94" y="59"/>
                    </a:cubicBezTo>
                    <a:cubicBezTo>
                      <a:pt x="94" y="59"/>
                      <a:pt x="94" y="59"/>
                      <a:pt x="94" y="59"/>
                    </a:cubicBezTo>
                    <a:cubicBezTo>
                      <a:pt x="94" y="59"/>
                      <a:pt x="94" y="59"/>
                      <a:pt x="94" y="59"/>
                    </a:cubicBezTo>
                    <a:cubicBezTo>
                      <a:pt x="94" y="59"/>
                      <a:pt x="94" y="59"/>
                      <a:pt x="94" y="59"/>
                    </a:cubicBezTo>
                    <a:cubicBezTo>
                      <a:pt x="94" y="59"/>
                      <a:pt x="94" y="60"/>
                      <a:pt x="94" y="60"/>
                    </a:cubicBezTo>
                    <a:cubicBezTo>
                      <a:pt x="94" y="60"/>
                      <a:pt x="94" y="60"/>
                      <a:pt x="94" y="60"/>
                    </a:cubicBezTo>
                    <a:cubicBezTo>
                      <a:pt x="94" y="60"/>
                      <a:pt x="94" y="60"/>
                      <a:pt x="95" y="60"/>
                    </a:cubicBezTo>
                    <a:cubicBezTo>
                      <a:pt x="95" y="60"/>
                      <a:pt x="95" y="61"/>
                      <a:pt x="95" y="61"/>
                    </a:cubicBezTo>
                    <a:cubicBezTo>
                      <a:pt x="95" y="61"/>
                      <a:pt x="95" y="61"/>
                      <a:pt x="95" y="62"/>
                    </a:cubicBezTo>
                    <a:cubicBezTo>
                      <a:pt x="95" y="62"/>
                      <a:pt x="95" y="62"/>
                      <a:pt x="95" y="62"/>
                    </a:cubicBezTo>
                    <a:cubicBezTo>
                      <a:pt x="95" y="62"/>
                      <a:pt x="95" y="62"/>
                      <a:pt x="95" y="62"/>
                    </a:cubicBezTo>
                    <a:cubicBezTo>
                      <a:pt x="95" y="62"/>
                      <a:pt x="95" y="63"/>
                      <a:pt x="96" y="63"/>
                    </a:cubicBezTo>
                    <a:cubicBezTo>
                      <a:pt x="96" y="63"/>
                      <a:pt x="96" y="63"/>
                      <a:pt x="96" y="63"/>
                    </a:cubicBezTo>
                    <a:cubicBezTo>
                      <a:pt x="96" y="63"/>
                      <a:pt x="96" y="63"/>
                      <a:pt x="96" y="63"/>
                    </a:cubicBezTo>
                    <a:cubicBezTo>
                      <a:pt x="96" y="63"/>
                      <a:pt x="96" y="64"/>
                      <a:pt x="96" y="64"/>
                    </a:cubicBezTo>
                    <a:cubicBezTo>
                      <a:pt x="96" y="64"/>
                      <a:pt x="96" y="64"/>
                      <a:pt x="96" y="64"/>
                    </a:cubicBezTo>
                    <a:cubicBezTo>
                      <a:pt x="96" y="64"/>
                      <a:pt x="96" y="64"/>
                      <a:pt x="96" y="64"/>
                    </a:cubicBezTo>
                    <a:cubicBezTo>
                      <a:pt x="96" y="65"/>
                      <a:pt x="96" y="65"/>
                      <a:pt x="96" y="65"/>
                    </a:cubicBezTo>
                    <a:cubicBezTo>
                      <a:pt x="96" y="65"/>
                      <a:pt x="96" y="65"/>
                      <a:pt x="96" y="65"/>
                    </a:cubicBezTo>
                    <a:cubicBezTo>
                      <a:pt x="97" y="65"/>
                      <a:pt x="97" y="65"/>
                      <a:pt x="97" y="65"/>
                    </a:cubicBezTo>
                    <a:cubicBezTo>
                      <a:pt x="97" y="65"/>
                      <a:pt x="97" y="65"/>
                      <a:pt x="97" y="65"/>
                    </a:cubicBezTo>
                    <a:cubicBezTo>
                      <a:pt x="97" y="65"/>
                      <a:pt x="97" y="65"/>
                      <a:pt x="97" y="65"/>
                    </a:cubicBezTo>
                    <a:cubicBezTo>
                      <a:pt x="97" y="65"/>
                      <a:pt x="97" y="65"/>
                      <a:pt x="97" y="65"/>
                    </a:cubicBezTo>
                    <a:cubicBezTo>
                      <a:pt x="97" y="66"/>
                      <a:pt x="97" y="66"/>
                      <a:pt x="97" y="66"/>
                    </a:cubicBezTo>
                    <a:cubicBezTo>
                      <a:pt x="97" y="66"/>
                      <a:pt x="97" y="66"/>
                      <a:pt x="97" y="66"/>
                    </a:cubicBezTo>
                    <a:cubicBezTo>
                      <a:pt x="97" y="67"/>
                      <a:pt x="97" y="67"/>
                      <a:pt x="97" y="67"/>
                    </a:cubicBezTo>
                    <a:cubicBezTo>
                      <a:pt x="97" y="67"/>
                      <a:pt x="97" y="67"/>
                      <a:pt x="97" y="67"/>
                    </a:cubicBezTo>
                    <a:cubicBezTo>
                      <a:pt x="96" y="67"/>
                      <a:pt x="96" y="67"/>
                      <a:pt x="96" y="67"/>
                    </a:cubicBezTo>
                    <a:cubicBezTo>
                      <a:pt x="96" y="69"/>
                      <a:pt x="96" y="69"/>
                      <a:pt x="96" y="69"/>
                    </a:cubicBezTo>
                    <a:cubicBezTo>
                      <a:pt x="96" y="69"/>
                      <a:pt x="96" y="69"/>
                      <a:pt x="96" y="69"/>
                    </a:cubicBezTo>
                    <a:cubicBezTo>
                      <a:pt x="97" y="69"/>
                      <a:pt x="97" y="69"/>
                      <a:pt x="97" y="69"/>
                    </a:cubicBezTo>
                    <a:cubicBezTo>
                      <a:pt x="97" y="69"/>
                      <a:pt x="97" y="69"/>
                      <a:pt x="97" y="69"/>
                    </a:cubicBezTo>
                    <a:cubicBezTo>
                      <a:pt x="97" y="69"/>
                      <a:pt x="97" y="70"/>
                      <a:pt x="97" y="70"/>
                    </a:cubicBezTo>
                    <a:cubicBezTo>
                      <a:pt x="97" y="70"/>
                      <a:pt x="97" y="70"/>
                      <a:pt x="97" y="70"/>
                    </a:cubicBezTo>
                    <a:cubicBezTo>
                      <a:pt x="97" y="70"/>
                      <a:pt x="96" y="70"/>
                      <a:pt x="96" y="70"/>
                    </a:cubicBezTo>
                    <a:cubicBezTo>
                      <a:pt x="96" y="70"/>
                      <a:pt x="96" y="70"/>
                      <a:pt x="96" y="71"/>
                    </a:cubicBezTo>
                    <a:cubicBezTo>
                      <a:pt x="96" y="71"/>
                      <a:pt x="96" y="71"/>
                      <a:pt x="96" y="71"/>
                    </a:cubicBezTo>
                    <a:cubicBezTo>
                      <a:pt x="96" y="71"/>
                      <a:pt x="96" y="71"/>
                      <a:pt x="96" y="71"/>
                    </a:cubicBezTo>
                    <a:cubicBezTo>
                      <a:pt x="96" y="71"/>
                      <a:pt x="96" y="71"/>
                      <a:pt x="96" y="71"/>
                    </a:cubicBezTo>
                    <a:cubicBezTo>
                      <a:pt x="95" y="71"/>
                      <a:pt x="95" y="71"/>
                      <a:pt x="95" y="71"/>
                    </a:cubicBezTo>
                    <a:cubicBezTo>
                      <a:pt x="95" y="73"/>
                      <a:pt x="95" y="73"/>
                      <a:pt x="95" y="73"/>
                    </a:cubicBezTo>
                    <a:cubicBezTo>
                      <a:pt x="95" y="73"/>
                      <a:pt x="95" y="73"/>
                      <a:pt x="95" y="73"/>
                    </a:cubicBezTo>
                    <a:cubicBezTo>
                      <a:pt x="95" y="73"/>
                      <a:pt x="95" y="73"/>
                      <a:pt x="95" y="73"/>
                    </a:cubicBezTo>
                    <a:cubicBezTo>
                      <a:pt x="95" y="73"/>
                      <a:pt x="95" y="73"/>
                      <a:pt x="95" y="73"/>
                    </a:cubicBezTo>
                    <a:cubicBezTo>
                      <a:pt x="95" y="74"/>
                      <a:pt x="95" y="74"/>
                      <a:pt x="95" y="74"/>
                    </a:cubicBezTo>
                    <a:cubicBezTo>
                      <a:pt x="95" y="74"/>
                      <a:pt x="95" y="74"/>
                      <a:pt x="94" y="74"/>
                    </a:cubicBezTo>
                    <a:cubicBezTo>
                      <a:pt x="94" y="74"/>
                      <a:pt x="94" y="74"/>
                      <a:pt x="94" y="75"/>
                    </a:cubicBezTo>
                    <a:cubicBezTo>
                      <a:pt x="94" y="75"/>
                      <a:pt x="94" y="75"/>
                      <a:pt x="94" y="75"/>
                    </a:cubicBezTo>
                    <a:cubicBezTo>
                      <a:pt x="94" y="75"/>
                      <a:pt x="94" y="75"/>
                      <a:pt x="94" y="75"/>
                    </a:cubicBezTo>
                    <a:cubicBezTo>
                      <a:pt x="94" y="75"/>
                      <a:pt x="94" y="75"/>
                      <a:pt x="94" y="75"/>
                    </a:cubicBezTo>
                    <a:cubicBezTo>
                      <a:pt x="94" y="75"/>
                      <a:pt x="94" y="75"/>
                      <a:pt x="94" y="75"/>
                    </a:cubicBezTo>
                    <a:cubicBezTo>
                      <a:pt x="94" y="80"/>
                      <a:pt x="94" y="80"/>
                      <a:pt x="94" y="80"/>
                    </a:cubicBezTo>
                    <a:cubicBezTo>
                      <a:pt x="94" y="80"/>
                      <a:pt x="94" y="80"/>
                      <a:pt x="94" y="80"/>
                    </a:cubicBezTo>
                    <a:cubicBezTo>
                      <a:pt x="94" y="80"/>
                      <a:pt x="94" y="80"/>
                      <a:pt x="94" y="80"/>
                    </a:cubicBezTo>
                    <a:cubicBezTo>
                      <a:pt x="94" y="80"/>
                      <a:pt x="94" y="80"/>
                      <a:pt x="94" y="80"/>
                    </a:cubicBezTo>
                    <a:cubicBezTo>
                      <a:pt x="94" y="80"/>
                      <a:pt x="94" y="80"/>
                      <a:pt x="94" y="80"/>
                    </a:cubicBezTo>
                    <a:cubicBezTo>
                      <a:pt x="94" y="80"/>
                      <a:pt x="94" y="80"/>
                      <a:pt x="94" y="80"/>
                    </a:cubicBezTo>
                    <a:cubicBezTo>
                      <a:pt x="94" y="80"/>
                      <a:pt x="94" y="80"/>
                      <a:pt x="94" y="80"/>
                    </a:cubicBezTo>
                    <a:cubicBezTo>
                      <a:pt x="94" y="81"/>
                      <a:pt x="94" y="81"/>
                      <a:pt x="95" y="81"/>
                    </a:cubicBezTo>
                    <a:cubicBezTo>
                      <a:pt x="95" y="81"/>
                      <a:pt x="95" y="81"/>
                      <a:pt x="95" y="81"/>
                    </a:cubicBezTo>
                    <a:cubicBezTo>
                      <a:pt x="95" y="81"/>
                      <a:pt x="95" y="81"/>
                      <a:pt x="95" y="81"/>
                    </a:cubicBezTo>
                    <a:cubicBezTo>
                      <a:pt x="95" y="81"/>
                      <a:pt x="95" y="81"/>
                      <a:pt x="95" y="81"/>
                    </a:cubicBezTo>
                    <a:cubicBezTo>
                      <a:pt x="95" y="81"/>
                      <a:pt x="95" y="81"/>
                      <a:pt x="95" y="81"/>
                    </a:cubicBezTo>
                    <a:cubicBezTo>
                      <a:pt x="95" y="81"/>
                      <a:pt x="95" y="81"/>
                      <a:pt x="95" y="81"/>
                    </a:cubicBezTo>
                    <a:cubicBezTo>
                      <a:pt x="95" y="81"/>
                      <a:pt x="95" y="81"/>
                      <a:pt x="95" y="81"/>
                    </a:cubicBezTo>
                    <a:cubicBezTo>
                      <a:pt x="95" y="82"/>
                      <a:pt x="95" y="82"/>
                      <a:pt x="95" y="82"/>
                    </a:cubicBezTo>
                    <a:cubicBezTo>
                      <a:pt x="95" y="82"/>
                      <a:pt x="95" y="82"/>
                      <a:pt x="95" y="82"/>
                    </a:cubicBezTo>
                    <a:cubicBezTo>
                      <a:pt x="94" y="82"/>
                      <a:pt x="94" y="82"/>
                      <a:pt x="94" y="82"/>
                    </a:cubicBezTo>
                    <a:cubicBezTo>
                      <a:pt x="94" y="87"/>
                      <a:pt x="94" y="87"/>
                      <a:pt x="94" y="87"/>
                    </a:cubicBezTo>
                    <a:cubicBezTo>
                      <a:pt x="94" y="87"/>
                      <a:pt x="94" y="87"/>
                      <a:pt x="94" y="87"/>
                    </a:cubicBezTo>
                    <a:cubicBezTo>
                      <a:pt x="94" y="87"/>
                      <a:pt x="95" y="87"/>
                      <a:pt x="95" y="87"/>
                    </a:cubicBezTo>
                    <a:cubicBezTo>
                      <a:pt x="95" y="87"/>
                      <a:pt x="95" y="88"/>
                      <a:pt x="95" y="88"/>
                    </a:cubicBezTo>
                    <a:cubicBezTo>
                      <a:pt x="95" y="88"/>
                      <a:pt x="95" y="89"/>
                      <a:pt x="95" y="89"/>
                    </a:cubicBezTo>
                    <a:cubicBezTo>
                      <a:pt x="95" y="89"/>
                      <a:pt x="95" y="89"/>
                      <a:pt x="95" y="89"/>
                    </a:cubicBezTo>
                    <a:cubicBezTo>
                      <a:pt x="94" y="90"/>
                      <a:pt x="94" y="90"/>
                      <a:pt x="94" y="90"/>
                    </a:cubicBezTo>
                    <a:cubicBezTo>
                      <a:pt x="94" y="90"/>
                      <a:pt x="94" y="90"/>
                      <a:pt x="94" y="90"/>
                    </a:cubicBezTo>
                    <a:cubicBezTo>
                      <a:pt x="94" y="90"/>
                      <a:pt x="93" y="90"/>
                      <a:pt x="93" y="90"/>
                    </a:cubicBezTo>
                    <a:cubicBezTo>
                      <a:pt x="93" y="90"/>
                      <a:pt x="93" y="91"/>
                      <a:pt x="93" y="91"/>
                    </a:cubicBezTo>
                    <a:cubicBezTo>
                      <a:pt x="93" y="91"/>
                      <a:pt x="93" y="91"/>
                      <a:pt x="93" y="91"/>
                    </a:cubicBezTo>
                    <a:cubicBezTo>
                      <a:pt x="93" y="91"/>
                      <a:pt x="93" y="92"/>
                      <a:pt x="93" y="92"/>
                    </a:cubicBezTo>
                    <a:cubicBezTo>
                      <a:pt x="94" y="92"/>
                      <a:pt x="94" y="92"/>
                      <a:pt x="94" y="92"/>
                    </a:cubicBezTo>
                    <a:cubicBezTo>
                      <a:pt x="94" y="92"/>
                      <a:pt x="94" y="92"/>
                      <a:pt x="94" y="92"/>
                    </a:cubicBezTo>
                    <a:cubicBezTo>
                      <a:pt x="94" y="92"/>
                      <a:pt x="94" y="92"/>
                      <a:pt x="95" y="92"/>
                    </a:cubicBezTo>
                    <a:cubicBezTo>
                      <a:pt x="95" y="92"/>
                      <a:pt x="95" y="92"/>
                      <a:pt x="96" y="92"/>
                    </a:cubicBezTo>
                    <a:cubicBezTo>
                      <a:pt x="96" y="92"/>
                      <a:pt x="96" y="92"/>
                      <a:pt x="96" y="92"/>
                    </a:cubicBezTo>
                    <a:cubicBezTo>
                      <a:pt x="97" y="92"/>
                      <a:pt x="98" y="92"/>
                      <a:pt x="98" y="91"/>
                    </a:cubicBezTo>
                    <a:cubicBezTo>
                      <a:pt x="99" y="91"/>
                      <a:pt x="99" y="91"/>
                      <a:pt x="99" y="91"/>
                    </a:cubicBezTo>
                    <a:cubicBezTo>
                      <a:pt x="99" y="91"/>
                      <a:pt x="99" y="91"/>
                      <a:pt x="99" y="91"/>
                    </a:cubicBezTo>
                    <a:cubicBezTo>
                      <a:pt x="99" y="91"/>
                      <a:pt x="99" y="91"/>
                      <a:pt x="99" y="91"/>
                    </a:cubicBezTo>
                    <a:cubicBezTo>
                      <a:pt x="99" y="91"/>
                      <a:pt x="99" y="91"/>
                      <a:pt x="99" y="91"/>
                    </a:cubicBezTo>
                    <a:cubicBezTo>
                      <a:pt x="99" y="91"/>
                      <a:pt x="100" y="91"/>
                      <a:pt x="100" y="91"/>
                    </a:cubicBezTo>
                    <a:cubicBezTo>
                      <a:pt x="100" y="90"/>
                      <a:pt x="100" y="90"/>
                      <a:pt x="100" y="90"/>
                    </a:cubicBezTo>
                    <a:cubicBezTo>
                      <a:pt x="100" y="90"/>
                      <a:pt x="100" y="90"/>
                      <a:pt x="100" y="90"/>
                    </a:cubicBezTo>
                    <a:cubicBezTo>
                      <a:pt x="100" y="90"/>
                      <a:pt x="100" y="90"/>
                      <a:pt x="100" y="90"/>
                    </a:cubicBezTo>
                    <a:cubicBezTo>
                      <a:pt x="100" y="89"/>
                      <a:pt x="101" y="88"/>
                      <a:pt x="101" y="88"/>
                    </a:cubicBezTo>
                    <a:cubicBezTo>
                      <a:pt x="102" y="88"/>
                      <a:pt x="102" y="88"/>
                      <a:pt x="102" y="88"/>
                    </a:cubicBezTo>
                    <a:cubicBezTo>
                      <a:pt x="102" y="88"/>
                      <a:pt x="103" y="88"/>
                      <a:pt x="103" y="88"/>
                    </a:cubicBezTo>
                    <a:cubicBezTo>
                      <a:pt x="103" y="88"/>
                      <a:pt x="103" y="88"/>
                      <a:pt x="103" y="88"/>
                    </a:cubicBezTo>
                    <a:cubicBezTo>
                      <a:pt x="103" y="88"/>
                      <a:pt x="103" y="88"/>
                      <a:pt x="104" y="88"/>
                    </a:cubicBezTo>
                    <a:cubicBezTo>
                      <a:pt x="104" y="88"/>
                      <a:pt x="104" y="88"/>
                      <a:pt x="104" y="88"/>
                    </a:cubicBezTo>
                    <a:cubicBezTo>
                      <a:pt x="105" y="87"/>
                      <a:pt x="105" y="87"/>
                      <a:pt x="105" y="87"/>
                    </a:cubicBezTo>
                    <a:cubicBezTo>
                      <a:pt x="105" y="87"/>
                      <a:pt x="105" y="86"/>
                      <a:pt x="105" y="86"/>
                    </a:cubicBezTo>
                    <a:cubicBezTo>
                      <a:pt x="105" y="86"/>
                      <a:pt x="105" y="86"/>
                      <a:pt x="105" y="86"/>
                    </a:cubicBezTo>
                    <a:cubicBezTo>
                      <a:pt x="105" y="85"/>
                      <a:pt x="105" y="85"/>
                      <a:pt x="105" y="85"/>
                    </a:cubicBezTo>
                    <a:cubicBezTo>
                      <a:pt x="105" y="85"/>
                      <a:pt x="104" y="85"/>
                      <a:pt x="104" y="85"/>
                    </a:cubicBezTo>
                    <a:cubicBezTo>
                      <a:pt x="104" y="85"/>
                      <a:pt x="104" y="85"/>
                      <a:pt x="104" y="85"/>
                    </a:cubicBezTo>
                    <a:cubicBezTo>
                      <a:pt x="104" y="84"/>
                      <a:pt x="104" y="84"/>
                      <a:pt x="104" y="84"/>
                    </a:cubicBezTo>
                    <a:cubicBezTo>
                      <a:pt x="104" y="84"/>
                      <a:pt x="104" y="84"/>
                      <a:pt x="104" y="84"/>
                    </a:cubicBezTo>
                    <a:cubicBezTo>
                      <a:pt x="105" y="84"/>
                      <a:pt x="105" y="84"/>
                      <a:pt x="105" y="84"/>
                    </a:cubicBezTo>
                    <a:cubicBezTo>
                      <a:pt x="105" y="84"/>
                      <a:pt x="105" y="84"/>
                      <a:pt x="105" y="83"/>
                    </a:cubicBezTo>
                    <a:cubicBezTo>
                      <a:pt x="105" y="83"/>
                      <a:pt x="105" y="83"/>
                      <a:pt x="105" y="83"/>
                    </a:cubicBezTo>
                    <a:cubicBezTo>
                      <a:pt x="105" y="83"/>
                      <a:pt x="105" y="83"/>
                      <a:pt x="105" y="83"/>
                    </a:cubicBezTo>
                    <a:cubicBezTo>
                      <a:pt x="105" y="83"/>
                      <a:pt x="105" y="83"/>
                      <a:pt x="105" y="83"/>
                    </a:cubicBezTo>
                    <a:cubicBezTo>
                      <a:pt x="105" y="84"/>
                      <a:pt x="105" y="84"/>
                      <a:pt x="105" y="84"/>
                    </a:cubicBezTo>
                    <a:cubicBezTo>
                      <a:pt x="105" y="83"/>
                      <a:pt x="105" y="83"/>
                      <a:pt x="105" y="83"/>
                    </a:cubicBezTo>
                    <a:cubicBezTo>
                      <a:pt x="105" y="83"/>
                      <a:pt x="105" y="83"/>
                      <a:pt x="105" y="83"/>
                    </a:cubicBezTo>
                    <a:cubicBezTo>
                      <a:pt x="105" y="83"/>
                      <a:pt x="105" y="83"/>
                      <a:pt x="105" y="83"/>
                    </a:cubicBezTo>
                    <a:cubicBezTo>
                      <a:pt x="105" y="83"/>
                      <a:pt x="105" y="83"/>
                      <a:pt x="105" y="83"/>
                    </a:cubicBezTo>
                    <a:cubicBezTo>
                      <a:pt x="106" y="83"/>
                      <a:pt x="106" y="83"/>
                      <a:pt x="106" y="83"/>
                    </a:cubicBezTo>
                    <a:cubicBezTo>
                      <a:pt x="106" y="83"/>
                      <a:pt x="107" y="82"/>
                      <a:pt x="107" y="82"/>
                    </a:cubicBezTo>
                    <a:cubicBezTo>
                      <a:pt x="107" y="81"/>
                      <a:pt x="107" y="81"/>
                      <a:pt x="107" y="80"/>
                    </a:cubicBezTo>
                    <a:cubicBezTo>
                      <a:pt x="107" y="80"/>
                      <a:pt x="107" y="80"/>
                      <a:pt x="107" y="80"/>
                    </a:cubicBezTo>
                    <a:cubicBezTo>
                      <a:pt x="107" y="80"/>
                      <a:pt x="107" y="79"/>
                      <a:pt x="107" y="79"/>
                    </a:cubicBezTo>
                    <a:cubicBezTo>
                      <a:pt x="107" y="79"/>
                      <a:pt x="107" y="79"/>
                      <a:pt x="107" y="79"/>
                    </a:cubicBezTo>
                    <a:cubicBezTo>
                      <a:pt x="107" y="79"/>
                      <a:pt x="107" y="79"/>
                      <a:pt x="107" y="79"/>
                    </a:cubicBezTo>
                    <a:cubicBezTo>
                      <a:pt x="107" y="79"/>
                      <a:pt x="107" y="79"/>
                      <a:pt x="107" y="79"/>
                    </a:cubicBezTo>
                    <a:cubicBezTo>
                      <a:pt x="107" y="79"/>
                      <a:pt x="107" y="78"/>
                      <a:pt x="107" y="78"/>
                    </a:cubicBezTo>
                    <a:cubicBezTo>
                      <a:pt x="107" y="78"/>
                      <a:pt x="108" y="78"/>
                      <a:pt x="108" y="78"/>
                    </a:cubicBezTo>
                    <a:cubicBezTo>
                      <a:pt x="108" y="78"/>
                      <a:pt x="108" y="78"/>
                      <a:pt x="108" y="78"/>
                    </a:cubicBezTo>
                    <a:cubicBezTo>
                      <a:pt x="108" y="78"/>
                      <a:pt x="108" y="78"/>
                      <a:pt x="108" y="78"/>
                    </a:cubicBezTo>
                    <a:cubicBezTo>
                      <a:pt x="109" y="77"/>
                      <a:pt x="109" y="77"/>
                      <a:pt x="109" y="77"/>
                    </a:cubicBezTo>
                    <a:cubicBezTo>
                      <a:pt x="109" y="77"/>
                      <a:pt x="109" y="76"/>
                      <a:pt x="109" y="76"/>
                    </a:cubicBezTo>
                    <a:cubicBezTo>
                      <a:pt x="109" y="76"/>
                      <a:pt x="109" y="76"/>
                      <a:pt x="109" y="76"/>
                    </a:cubicBezTo>
                    <a:cubicBezTo>
                      <a:pt x="109" y="76"/>
                      <a:pt x="109" y="75"/>
                      <a:pt x="109" y="75"/>
                    </a:cubicBezTo>
                    <a:cubicBezTo>
                      <a:pt x="110" y="75"/>
                      <a:pt x="110" y="74"/>
                      <a:pt x="111" y="74"/>
                    </a:cubicBezTo>
                    <a:cubicBezTo>
                      <a:pt x="111" y="74"/>
                      <a:pt x="111" y="74"/>
                      <a:pt x="111" y="74"/>
                    </a:cubicBezTo>
                    <a:cubicBezTo>
                      <a:pt x="111" y="74"/>
                      <a:pt x="111" y="73"/>
                      <a:pt x="111" y="73"/>
                    </a:cubicBezTo>
                    <a:cubicBezTo>
                      <a:pt x="111" y="73"/>
                      <a:pt x="111" y="72"/>
                      <a:pt x="111" y="72"/>
                    </a:cubicBezTo>
                    <a:cubicBezTo>
                      <a:pt x="111" y="72"/>
                      <a:pt x="111" y="72"/>
                      <a:pt x="111" y="72"/>
                    </a:cubicBezTo>
                    <a:cubicBezTo>
                      <a:pt x="111" y="71"/>
                      <a:pt x="111" y="71"/>
                      <a:pt x="111" y="70"/>
                    </a:cubicBezTo>
                    <a:cubicBezTo>
                      <a:pt x="111" y="70"/>
                      <a:pt x="111" y="70"/>
                      <a:pt x="112" y="69"/>
                    </a:cubicBezTo>
                    <a:cubicBezTo>
                      <a:pt x="112" y="69"/>
                      <a:pt x="112" y="69"/>
                      <a:pt x="112" y="69"/>
                    </a:cubicBezTo>
                    <a:cubicBezTo>
                      <a:pt x="112" y="69"/>
                      <a:pt x="112" y="69"/>
                      <a:pt x="112" y="69"/>
                    </a:cubicBezTo>
                    <a:cubicBezTo>
                      <a:pt x="112" y="68"/>
                      <a:pt x="112" y="68"/>
                      <a:pt x="112" y="68"/>
                    </a:cubicBezTo>
                    <a:cubicBezTo>
                      <a:pt x="112" y="68"/>
                      <a:pt x="112" y="68"/>
                      <a:pt x="112" y="68"/>
                    </a:cubicBezTo>
                    <a:cubicBezTo>
                      <a:pt x="112" y="68"/>
                      <a:pt x="112" y="68"/>
                      <a:pt x="112" y="68"/>
                    </a:cubicBezTo>
                    <a:cubicBezTo>
                      <a:pt x="112" y="68"/>
                      <a:pt x="112" y="68"/>
                      <a:pt x="112" y="68"/>
                    </a:cubicBezTo>
                    <a:cubicBezTo>
                      <a:pt x="112" y="69"/>
                      <a:pt x="112" y="69"/>
                      <a:pt x="112" y="69"/>
                    </a:cubicBezTo>
                    <a:cubicBezTo>
                      <a:pt x="112" y="68"/>
                      <a:pt x="112" y="68"/>
                      <a:pt x="112" y="68"/>
                    </a:cubicBezTo>
                    <a:cubicBezTo>
                      <a:pt x="112" y="67"/>
                      <a:pt x="112" y="66"/>
                      <a:pt x="112" y="65"/>
                    </a:cubicBezTo>
                    <a:cubicBezTo>
                      <a:pt x="112" y="65"/>
                      <a:pt x="112" y="64"/>
                      <a:pt x="112" y="64"/>
                    </a:cubicBezTo>
                    <a:cubicBezTo>
                      <a:pt x="112" y="63"/>
                      <a:pt x="112" y="62"/>
                      <a:pt x="113" y="62"/>
                    </a:cubicBezTo>
                    <a:cubicBezTo>
                      <a:pt x="113" y="61"/>
                      <a:pt x="113" y="61"/>
                      <a:pt x="113" y="61"/>
                    </a:cubicBezTo>
                    <a:cubicBezTo>
                      <a:pt x="113" y="61"/>
                      <a:pt x="113" y="61"/>
                      <a:pt x="113" y="61"/>
                    </a:cubicBezTo>
                    <a:cubicBezTo>
                      <a:pt x="113" y="61"/>
                      <a:pt x="113" y="61"/>
                      <a:pt x="113" y="61"/>
                    </a:cubicBezTo>
                    <a:cubicBezTo>
                      <a:pt x="113" y="61"/>
                      <a:pt x="113" y="61"/>
                      <a:pt x="113" y="61"/>
                    </a:cubicBezTo>
                    <a:cubicBezTo>
                      <a:pt x="113" y="61"/>
                      <a:pt x="113" y="61"/>
                      <a:pt x="113" y="61"/>
                    </a:cubicBezTo>
                    <a:cubicBezTo>
                      <a:pt x="113" y="61"/>
                      <a:pt x="113" y="61"/>
                      <a:pt x="113" y="61"/>
                    </a:cubicBezTo>
                    <a:cubicBezTo>
                      <a:pt x="113" y="60"/>
                      <a:pt x="113" y="60"/>
                      <a:pt x="113" y="60"/>
                    </a:cubicBezTo>
                    <a:cubicBezTo>
                      <a:pt x="113" y="60"/>
                      <a:pt x="113" y="60"/>
                      <a:pt x="113" y="60"/>
                    </a:cubicBezTo>
                    <a:cubicBezTo>
                      <a:pt x="113" y="60"/>
                      <a:pt x="113" y="60"/>
                      <a:pt x="113" y="60"/>
                    </a:cubicBezTo>
                    <a:cubicBezTo>
                      <a:pt x="113" y="60"/>
                      <a:pt x="113" y="60"/>
                      <a:pt x="114" y="60"/>
                    </a:cubicBezTo>
                    <a:cubicBezTo>
                      <a:pt x="114" y="60"/>
                      <a:pt x="114" y="60"/>
                      <a:pt x="114" y="60"/>
                    </a:cubicBezTo>
                    <a:cubicBezTo>
                      <a:pt x="114" y="58"/>
                      <a:pt x="114" y="58"/>
                      <a:pt x="114" y="58"/>
                    </a:cubicBezTo>
                    <a:cubicBezTo>
                      <a:pt x="114" y="58"/>
                      <a:pt x="114" y="58"/>
                      <a:pt x="114" y="57"/>
                    </a:cubicBezTo>
                    <a:cubicBezTo>
                      <a:pt x="114" y="57"/>
                      <a:pt x="114" y="57"/>
                      <a:pt x="114" y="57"/>
                    </a:cubicBezTo>
                    <a:cubicBezTo>
                      <a:pt x="113" y="57"/>
                      <a:pt x="113" y="57"/>
                      <a:pt x="113" y="57"/>
                    </a:cubicBezTo>
                    <a:cubicBezTo>
                      <a:pt x="113" y="57"/>
                      <a:pt x="113" y="56"/>
                      <a:pt x="113" y="56"/>
                    </a:cubicBezTo>
                    <a:cubicBezTo>
                      <a:pt x="113" y="56"/>
                      <a:pt x="113" y="56"/>
                      <a:pt x="113" y="56"/>
                    </a:cubicBezTo>
                    <a:cubicBezTo>
                      <a:pt x="113" y="56"/>
                      <a:pt x="113" y="55"/>
                      <a:pt x="114" y="55"/>
                    </a:cubicBezTo>
                    <a:cubicBezTo>
                      <a:pt x="114" y="55"/>
                      <a:pt x="114" y="55"/>
                      <a:pt x="114" y="55"/>
                    </a:cubicBezTo>
                    <a:cubicBezTo>
                      <a:pt x="114" y="55"/>
                      <a:pt x="114" y="55"/>
                      <a:pt x="114" y="55"/>
                    </a:cubicBezTo>
                    <a:cubicBezTo>
                      <a:pt x="114" y="54"/>
                      <a:pt x="114" y="54"/>
                      <a:pt x="114" y="54"/>
                    </a:cubicBezTo>
                    <a:cubicBezTo>
                      <a:pt x="114" y="54"/>
                      <a:pt x="114" y="54"/>
                      <a:pt x="114" y="54"/>
                    </a:cubicBezTo>
                    <a:cubicBezTo>
                      <a:pt x="114" y="53"/>
                      <a:pt x="114" y="53"/>
                      <a:pt x="114" y="53"/>
                    </a:cubicBezTo>
                    <a:cubicBezTo>
                      <a:pt x="114" y="53"/>
                      <a:pt x="114" y="53"/>
                      <a:pt x="114" y="53"/>
                    </a:cubicBezTo>
                    <a:cubicBezTo>
                      <a:pt x="114" y="52"/>
                      <a:pt x="114" y="52"/>
                      <a:pt x="114" y="52"/>
                    </a:cubicBezTo>
                    <a:cubicBezTo>
                      <a:pt x="114" y="52"/>
                      <a:pt x="114" y="52"/>
                      <a:pt x="114" y="52"/>
                    </a:cubicBezTo>
                    <a:cubicBezTo>
                      <a:pt x="114" y="50"/>
                      <a:pt x="114" y="50"/>
                      <a:pt x="114" y="50"/>
                    </a:cubicBezTo>
                    <a:cubicBezTo>
                      <a:pt x="114" y="50"/>
                      <a:pt x="114" y="50"/>
                      <a:pt x="114" y="50"/>
                    </a:cubicBezTo>
                    <a:cubicBezTo>
                      <a:pt x="114" y="49"/>
                      <a:pt x="115" y="49"/>
                      <a:pt x="114" y="49"/>
                    </a:cubicBezTo>
                    <a:cubicBezTo>
                      <a:pt x="114" y="48"/>
                      <a:pt x="113" y="48"/>
                      <a:pt x="113" y="48"/>
                    </a:cubicBezTo>
                    <a:cubicBezTo>
                      <a:pt x="113" y="47"/>
                      <a:pt x="113" y="47"/>
                      <a:pt x="113" y="47"/>
                    </a:cubicBezTo>
                    <a:cubicBezTo>
                      <a:pt x="113" y="46"/>
                      <a:pt x="113" y="46"/>
                      <a:pt x="113" y="46"/>
                    </a:cubicBezTo>
                    <a:cubicBezTo>
                      <a:pt x="113" y="46"/>
                      <a:pt x="112" y="46"/>
                      <a:pt x="112" y="46"/>
                    </a:cubicBezTo>
                    <a:cubicBezTo>
                      <a:pt x="112" y="46"/>
                      <a:pt x="112" y="46"/>
                      <a:pt x="112" y="45"/>
                    </a:cubicBezTo>
                    <a:cubicBezTo>
                      <a:pt x="112" y="45"/>
                      <a:pt x="112" y="45"/>
                      <a:pt x="112" y="45"/>
                    </a:cubicBezTo>
                    <a:cubicBezTo>
                      <a:pt x="112" y="45"/>
                      <a:pt x="112" y="45"/>
                      <a:pt x="112" y="45"/>
                    </a:cubicBezTo>
                    <a:cubicBezTo>
                      <a:pt x="112" y="45"/>
                      <a:pt x="112" y="45"/>
                      <a:pt x="112" y="45"/>
                    </a:cubicBezTo>
                    <a:cubicBezTo>
                      <a:pt x="112" y="45"/>
                      <a:pt x="112" y="45"/>
                      <a:pt x="112" y="44"/>
                    </a:cubicBezTo>
                    <a:cubicBezTo>
                      <a:pt x="112" y="44"/>
                      <a:pt x="112" y="44"/>
                      <a:pt x="111" y="44"/>
                    </a:cubicBezTo>
                    <a:cubicBezTo>
                      <a:pt x="111" y="44"/>
                      <a:pt x="111" y="44"/>
                      <a:pt x="111" y="44"/>
                    </a:cubicBezTo>
                    <a:cubicBezTo>
                      <a:pt x="111" y="44"/>
                      <a:pt x="111" y="44"/>
                      <a:pt x="111" y="44"/>
                    </a:cubicBezTo>
                    <a:cubicBezTo>
                      <a:pt x="111" y="44"/>
                      <a:pt x="111" y="43"/>
                      <a:pt x="111" y="43"/>
                    </a:cubicBezTo>
                    <a:cubicBezTo>
                      <a:pt x="111" y="43"/>
                      <a:pt x="111" y="43"/>
                      <a:pt x="111" y="43"/>
                    </a:cubicBezTo>
                    <a:cubicBezTo>
                      <a:pt x="111" y="43"/>
                      <a:pt x="111" y="43"/>
                      <a:pt x="111" y="43"/>
                    </a:cubicBezTo>
                    <a:cubicBezTo>
                      <a:pt x="111" y="43"/>
                      <a:pt x="111" y="42"/>
                      <a:pt x="111" y="42"/>
                    </a:cubicBezTo>
                    <a:cubicBezTo>
                      <a:pt x="111" y="42"/>
                      <a:pt x="110" y="42"/>
                      <a:pt x="110" y="42"/>
                    </a:cubicBezTo>
                    <a:cubicBezTo>
                      <a:pt x="110" y="42"/>
                      <a:pt x="110" y="42"/>
                      <a:pt x="110" y="42"/>
                    </a:cubicBezTo>
                    <a:cubicBezTo>
                      <a:pt x="110" y="41"/>
                      <a:pt x="110" y="41"/>
                      <a:pt x="110" y="41"/>
                    </a:cubicBezTo>
                    <a:cubicBezTo>
                      <a:pt x="109" y="41"/>
                      <a:pt x="109" y="40"/>
                      <a:pt x="109" y="39"/>
                    </a:cubicBezTo>
                    <a:cubicBezTo>
                      <a:pt x="109" y="39"/>
                      <a:pt x="109" y="39"/>
                      <a:pt x="109" y="39"/>
                    </a:cubicBezTo>
                    <a:cubicBezTo>
                      <a:pt x="109" y="39"/>
                      <a:pt x="109" y="39"/>
                      <a:pt x="109" y="39"/>
                    </a:cubicBezTo>
                    <a:cubicBezTo>
                      <a:pt x="109" y="39"/>
                      <a:pt x="109" y="39"/>
                      <a:pt x="109" y="39"/>
                    </a:cubicBezTo>
                    <a:cubicBezTo>
                      <a:pt x="109" y="38"/>
                      <a:pt x="108" y="38"/>
                      <a:pt x="108" y="38"/>
                    </a:cubicBezTo>
                    <a:cubicBezTo>
                      <a:pt x="108" y="38"/>
                      <a:pt x="108" y="38"/>
                      <a:pt x="108" y="38"/>
                    </a:cubicBezTo>
                    <a:cubicBezTo>
                      <a:pt x="108" y="37"/>
                      <a:pt x="108" y="37"/>
                      <a:pt x="108" y="37"/>
                    </a:cubicBezTo>
                    <a:cubicBezTo>
                      <a:pt x="108" y="37"/>
                      <a:pt x="107" y="37"/>
                      <a:pt x="107" y="37"/>
                    </a:cubicBezTo>
                    <a:cubicBezTo>
                      <a:pt x="107" y="37"/>
                      <a:pt x="107" y="37"/>
                      <a:pt x="107" y="37"/>
                    </a:cubicBezTo>
                    <a:cubicBezTo>
                      <a:pt x="107" y="37"/>
                      <a:pt x="107" y="36"/>
                      <a:pt x="107" y="36"/>
                    </a:cubicBezTo>
                    <a:cubicBezTo>
                      <a:pt x="107" y="36"/>
                      <a:pt x="107" y="36"/>
                      <a:pt x="107" y="36"/>
                    </a:cubicBezTo>
                    <a:cubicBezTo>
                      <a:pt x="107" y="36"/>
                      <a:pt x="107" y="36"/>
                      <a:pt x="107" y="36"/>
                    </a:cubicBezTo>
                    <a:cubicBezTo>
                      <a:pt x="107" y="36"/>
                      <a:pt x="107" y="36"/>
                      <a:pt x="107" y="36"/>
                    </a:cubicBezTo>
                    <a:cubicBezTo>
                      <a:pt x="107" y="36"/>
                      <a:pt x="107" y="36"/>
                      <a:pt x="107" y="36"/>
                    </a:cubicBezTo>
                    <a:cubicBezTo>
                      <a:pt x="107" y="36"/>
                      <a:pt x="107" y="36"/>
                      <a:pt x="107" y="36"/>
                    </a:cubicBezTo>
                    <a:cubicBezTo>
                      <a:pt x="107" y="35"/>
                      <a:pt x="107" y="35"/>
                      <a:pt x="107" y="35"/>
                    </a:cubicBezTo>
                    <a:cubicBezTo>
                      <a:pt x="107" y="35"/>
                      <a:pt x="107" y="35"/>
                      <a:pt x="107" y="35"/>
                    </a:cubicBezTo>
                    <a:cubicBezTo>
                      <a:pt x="106" y="35"/>
                      <a:pt x="106" y="35"/>
                      <a:pt x="106" y="35"/>
                    </a:cubicBezTo>
                    <a:cubicBezTo>
                      <a:pt x="106" y="34"/>
                      <a:pt x="105" y="34"/>
                      <a:pt x="105" y="33"/>
                    </a:cubicBezTo>
                    <a:cubicBezTo>
                      <a:pt x="105" y="32"/>
                      <a:pt x="105" y="32"/>
                      <a:pt x="105" y="32"/>
                    </a:cubicBezTo>
                    <a:cubicBezTo>
                      <a:pt x="104" y="32"/>
                      <a:pt x="104" y="31"/>
                      <a:pt x="103" y="31"/>
                    </a:cubicBezTo>
                    <a:cubicBezTo>
                      <a:pt x="104" y="31"/>
                      <a:pt x="104" y="31"/>
                      <a:pt x="104" y="31"/>
                    </a:cubicBezTo>
                    <a:cubicBezTo>
                      <a:pt x="104" y="30"/>
                      <a:pt x="104" y="30"/>
                      <a:pt x="104" y="30"/>
                    </a:cubicBezTo>
                    <a:cubicBezTo>
                      <a:pt x="104" y="31"/>
                      <a:pt x="104" y="31"/>
                      <a:pt x="104" y="31"/>
                    </a:cubicBezTo>
                    <a:cubicBezTo>
                      <a:pt x="105" y="31"/>
                      <a:pt x="105" y="31"/>
                      <a:pt x="105" y="31"/>
                    </a:cubicBezTo>
                    <a:cubicBezTo>
                      <a:pt x="105" y="31"/>
                      <a:pt x="105" y="31"/>
                      <a:pt x="105" y="31"/>
                    </a:cubicBezTo>
                    <a:cubicBezTo>
                      <a:pt x="105" y="31"/>
                      <a:pt x="105" y="31"/>
                      <a:pt x="105" y="31"/>
                    </a:cubicBezTo>
                    <a:cubicBezTo>
                      <a:pt x="105" y="31"/>
                      <a:pt x="105" y="31"/>
                      <a:pt x="105" y="31"/>
                    </a:cubicBezTo>
                    <a:cubicBezTo>
                      <a:pt x="105" y="32"/>
                      <a:pt x="105" y="32"/>
                      <a:pt x="105" y="32"/>
                    </a:cubicBezTo>
                    <a:cubicBezTo>
                      <a:pt x="105" y="32"/>
                      <a:pt x="105" y="32"/>
                      <a:pt x="105" y="32"/>
                    </a:cubicBezTo>
                    <a:cubicBezTo>
                      <a:pt x="105" y="32"/>
                      <a:pt x="105" y="32"/>
                      <a:pt x="105" y="32"/>
                    </a:cubicBezTo>
                    <a:cubicBezTo>
                      <a:pt x="105" y="32"/>
                      <a:pt x="105" y="32"/>
                      <a:pt x="105" y="32"/>
                    </a:cubicBezTo>
                    <a:cubicBezTo>
                      <a:pt x="105" y="33"/>
                      <a:pt x="105" y="33"/>
                      <a:pt x="105" y="33"/>
                    </a:cubicBezTo>
                    <a:cubicBezTo>
                      <a:pt x="106" y="33"/>
                      <a:pt x="106" y="33"/>
                      <a:pt x="106" y="33"/>
                    </a:cubicBezTo>
                    <a:cubicBezTo>
                      <a:pt x="106" y="33"/>
                      <a:pt x="106" y="33"/>
                      <a:pt x="106" y="33"/>
                    </a:cubicBezTo>
                    <a:cubicBezTo>
                      <a:pt x="106" y="33"/>
                      <a:pt x="106" y="33"/>
                      <a:pt x="106" y="33"/>
                    </a:cubicBezTo>
                    <a:cubicBezTo>
                      <a:pt x="106" y="33"/>
                      <a:pt x="106" y="33"/>
                      <a:pt x="106" y="33"/>
                    </a:cubicBezTo>
                    <a:cubicBezTo>
                      <a:pt x="106" y="34"/>
                      <a:pt x="106" y="34"/>
                      <a:pt x="106" y="34"/>
                    </a:cubicBezTo>
                    <a:cubicBezTo>
                      <a:pt x="106" y="34"/>
                      <a:pt x="107" y="34"/>
                      <a:pt x="107" y="34"/>
                    </a:cubicBezTo>
                    <a:cubicBezTo>
                      <a:pt x="107" y="34"/>
                      <a:pt x="107" y="34"/>
                      <a:pt x="107" y="34"/>
                    </a:cubicBezTo>
                    <a:cubicBezTo>
                      <a:pt x="107" y="34"/>
                      <a:pt x="107" y="35"/>
                      <a:pt x="107" y="35"/>
                    </a:cubicBezTo>
                    <a:cubicBezTo>
                      <a:pt x="108" y="35"/>
                      <a:pt x="108" y="35"/>
                      <a:pt x="108" y="35"/>
                    </a:cubicBezTo>
                    <a:cubicBezTo>
                      <a:pt x="108" y="36"/>
                      <a:pt x="108" y="36"/>
                      <a:pt x="108" y="36"/>
                    </a:cubicBezTo>
                    <a:cubicBezTo>
                      <a:pt x="108" y="36"/>
                      <a:pt x="108" y="36"/>
                      <a:pt x="108" y="36"/>
                    </a:cubicBezTo>
                    <a:cubicBezTo>
                      <a:pt x="108" y="36"/>
                      <a:pt x="108" y="36"/>
                      <a:pt x="108" y="36"/>
                    </a:cubicBezTo>
                    <a:cubicBezTo>
                      <a:pt x="108" y="36"/>
                      <a:pt x="108" y="37"/>
                      <a:pt x="108" y="37"/>
                    </a:cubicBezTo>
                    <a:cubicBezTo>
                      <a:pt x="109" y="37"/>
                      <a:pt x="109" y="37"/>
                      <a:pt x="109" y="37"/>
                    </a:cubicBezTo>
                    <a:cubicBezTo>
                      <a:pt x="109" y="37"/>
                      <a:pt x="109" y="37"/>
                      <a:pt x="109" y="37"/>
                    </a:cubicBezTo>
                    <a:cubicBezTo>
                      <a:pt x="109" y="38"/>
                      <a:pt x="109" y="38"/>
                      <a:pt x="109" y="38"/>
                    </a:cubicBezTo>
                    <a:cubicBezTo>
                      <a:pt x="109" y="38"/>
                      <a:pt x="109" y="38"/>
                      <a:pt x="109" y="38"/>
                    </a:cubicBezTo>
                    <a:cubicBezTo>
                      <a:pt x="109" y="38"/>
                      <a:pt x="109" y="38"/>
                      <a:pt x="109" y="38"/>
                    </a:cubicBezTo>
                    <a:cubicBezTo>
                      <a:pt x="109" y="38"/>
                      <a:pt x="109" y="38"/>
                      <a:pt x="109" y="38"/>
                    </a:cubicBezTo>
                    <a:cubicBezTo>
                      <a:pt x="109" y="38"/>
                      <a:pt x="109" y="38"/>
                      <a:pt x="109" y="38"/>
                    </a:cubicBezTo>
                    <a:cubicBezTo>
                      <a:pt x="109" y="38"/>
                      <a:pt x="109" y="38"/>
                      <a:pt x="109" y="38"/>
                    </a:cubicBezTo>
                    <a:cubicBezTo>
                      <a:pt x="109" y="39"/>
                      <a:pt x="109" y="39"/>
                      <a:pt x="109" y="39"/>
                    </a:cubicBezTo>
                    <a:cubicBezTo>
                      <a:pt x="110" y="39"/>
                      <a:pt x="110" y="39"/>
                      <a:pt x="110" y="39"/>
                    </a:cubicBezTo>
                    <a:cubicBezTo>
                      <a:pt x="110" y="39"/>
                      <a:pt x="110" y="40"/>
                      <a:pt x="110" y="40"/>
                    </a:cubicBezTo>
                    <a:cubicBezTo>
                      <a:pt x="110" y="40"/>
                      <a:pt x="110" y="40"/>
                      <a:pt x="110" y="40"/>
                    </a:cubicBezTo>
                    <a:cubicBezTo>
                      <a:pt x="110" y="40"/>
                      <a:pt x="110" y="40"/>
                      <a:pt x="110" y="40"/>
                    </a:cubicBezTo>
                    <a:cubicBezTo>
                      <a:pt x="110" y="40"/>
                      <a:pt x="110" y="41"/>
                      <a:pt x="111" y="41"/>
                    </a:cubicBezTo>
                    <a:cubicBezTo>
                      <a:pt x="111" y="41"/>
                      <a:pt x="111" y="41"/>
                      <a:pt x="111" y="41"/>
                    </a:cubicBezTo>
                    <a:cubicBezTo>
                      <a:pt x="111" y="41"/>
                      <a:pt x="111" y="41"/>
                      <a:pt x="111" y="41"/>
                    </a:cubicBezTo>
                    <a:cubicBezTo>
                      <a:pt x="111" y="42"/>
                      <a:pt x="111" y="42"/>
                      <a:pt x="111" y="42"/>
                    </a:cubicBezTo>
                    <a:cubicBezTo>
                      <a:pt x="111" y="42"/>
                      <a:pt x="111" y="42"/>
                      <a:pt x="111" y="42"/>
                    </a:cubicBezTo>
                    <a:cubicBezTo>
                      <a:pt x="111" y="42"/>
                      <a:pt x="111" y="42"/>
                      <a:pt x="111" y="42"/>
                    </a:cubicBezTo>
                    <a:cubicBezTo>
                      <a:pt x="111" y="42"/>
                      <a:pt x="111" y="43"/>
                      <a:pt x="111" y="43"/>
                    </a:cubicBezTo>
                    <a:cubicBezTo>
                      <a:pt x="112" y="43"/>
                      <a:pt x="112" y="43"/>
                      <a:pt x="112" y="44"/>
                    </a:cubicBezTo>
                    <a:cubicBezTo>
                      <a:pt x="113" y="44"/>
                      <a:pt x="113" y="44"/>
                      <a:pt x="113" y="44"/>
                    </a:cubicBezTo>
                    <a:cubicBezTo>
                      <a:pt x="113" y="43"/>
                      <a:pt x="113" y="43"/>
                      <a:pt x="113" y="43"/>
                    </a:cubicBezTo>
                    <a:cubicBezTo>
                      <a:pt x="113" y="42"/>
                      <a:pt x="112" y="41"/>
                      <a:pt x="112" y="39"/>
                    </a:cubicBezTo>
                    <a:cubicBezTo>
                      <a:pt x="112" y="38"/>
                      <a:pt x="112" y="38"/>
                      <a:pt x="112" y="37"/>
                    </a:cubicBezTo>
                    <a:close/>
                    <a:moveTo>
                      <a:pt x="79" y="5"/>
                    </a:moveTo>
                    <a:cubicBezTo>
                      <a:pt x="79" y="5"/>
                      <a:pt x="78" y="5"/>
                      <a:pt x="78" y="6"/>
                    </a:cubicBezTo>
                    <a:cubicBezTo>
                      <a:pt x="78" y="6"/>
                      <a:pt x="78" y="6"/>
                      <a:pt x="78" y="6"/>
                    </a:cubicBezTo>
                    <a:cubicBezTo>
                      <a:pt x="78" y="6"/>
                      <a:pt x="78" y="6"/>
                      <a:pt x="78" y="6"/>
                    </a:cubicBezTo>
                    <a:cubicBezTo>
                      <a:pt x="78" y="7"/>
                      <a:pt x="78" y="7"/>
                      <a:pt x="78" y="7"/>
                    </a:cubicBezTo>
                    <a:cubicBezTo>
                      <a:pt x="78" y="7"/>
                      <a:pt x="79" y="7"/>
                      <a:pt x="79" y="7"/>
                    </a:cubicBezTo>
                    <a:cubicBezTo>
                      <a:pt x="79" y="8"/>
                      <a:pt x="79" y="8"/>
                      <a:pt x="79" y="8"/>
                    </a:cubicBezTo>
                    <a:cubicBezTo>
                      <a:pt x="79" y="7"/>
                      <a:pt x="79" y="7"/>
                      <a:pt x="79" y="7"/>
                    </a:cubicBezTo>
                    <a:cubicBezTo>
                      <a:pt x="79" y="7"/>
                      <a:pt x="79" y="7"/>
                      <a:pt x="79" y="7"/>
                    </a:cubicBezTo>
                    <a:cubicBezTo>
                      <a:pt x="79" y="7"/>
                      <a:pt x="79" y="8"/>
                      <a:pt x="79" y="8"/>
                    </a:cubicBezTo>
                    <a:cubicBezTo>
                      <a:pt x="79" y="8"/>
                      <a:pt x="79" y="8"/>
                      <a:pt x="79" y="8"/>
                    </a:cubicBezTo>
                    <a:cubicBezTo>
                      <a:pt x="78" y="8"/>
                      <a:pt x="78" y="8"/>
                      <a:pt x="78" y="8"/>
                    </a:cubicBezTo>
                    <a:cubicBezTo>
                      <a:pt x="78" y="8"/>
                      <a:pt x="78" y="8"/>
                      <a:pt x="78" y="8"/>
                    </a:cubicBezTo>
                    <a:cubicBezTo>
                      <a:pt x="78" y="8"/>
                      <a:pt x="78" y="8"/>
                      <a:pt x="78" y="8"/>
                    </a:cubicBezTo>
                    <a:cubicBezTo>
                      <a:pt x="78" y="8"/>
                      <a:pt x="78" y="8"/>
                      <a:pt x="78" y="8"/>
                    </a:cubicBezTo>
                    <a:cubicBezTo>
                      <a:pt x="78" y="10"/>
                      <a:pt x="78" y="10"/>
                      <a:pt x="78" y="10"/>
                    </a:cubicBezTo>
                    <a:cubicBezTo>
                      <a:pt x="79" y="10"/>
                      <a:pt x="79" y="10"/>
                      <a:pt x="79" y="10"/>
                    </a:cubicBezTo>
                    <a:cubicBezTo>
                      <a:pt x="79" y="10"/>
                      <a:pt x="79" y="10"/>
                      <a:pt x="79" y="10"/>
                    </a:cubicBezTo>
                    <a:cubicBezTo>
                      <a:pt x="80" y="10"/>
                      <a:pt x="80" y="10"/>
                      <a:pt x="80" y="10"/>
                    </a:cubicBezTo>
                    <a:cubicBezTo>
                      <a:pt x="80" y="10"/>
                      <a:pt x="80" y="10"/>
                      <a:pt x="80" y="10"/>
                    </a:cubicBezTo>
                    <a:cubicBezTo>
                      <a:pt x="81" y="10"/>
                      <a:pt x="81" y="10"/>
                      <a:pt x="81" y="10"/>
                    </a:cubicBezTo>
                    <a:cubicBezTo>
                      <a:pt x="81" y="10"/>
                      <a:pt x="81" y="10"/>
                      <a:pt x="81" y="10"/>
                    </a:cubicBezTo>
                    <a:cubicBezTo>
                      <a:pt x="81" y="9"/>
                      <a:pt x="81" y="9"/>
                      <a:pt x="81" y="9"/>
                    </a:cubicBezTo>
                    <a:cubicBezTo>
                      <a:pt x="81" y="9"/>
                      <a:pt x="81" y="9"/>
                      <a:pt x="81" y="9"/>
                    </a:cubicBezTo>
                    <a:cubicBezTo>
                      <a:pt x="81" y="9"/>
                      <a:pt x="81" y="8"/>
                      <a:pt x="80" y="8"/>
                    </a:cubicBezTo>
                    <a:cubicBezTo>
                      <a:pt x="80" y="8"/>
                      <a:pt x="80" y="8"/>
                      <a:pt x="80" y="8"/>
                    </a:cubicBezTo>
                    <a:cubicBezTo>
                      <a:pt x="80" y="8"/>
                      <a:pt x="80" y="8"/>
                      <a:pt x="80" y="8"/>
                    </a:cubicBezTo>
                    <a:cubicBezTo>
                      <a:pt x="80" y="8"/>
                      <a:pt x="80" y="8"/>
                      <a:pt x="80" y="8"/>
                    </a:cubicBezTo>
                    <a:cubicBezTo>
                      <a:pt x="80" y="8"/>
                      <a:pt x="80" y="8"/>
                      <a:pt x="80" y="8"/>
                    </a:cubicBezTo>
                    <a:cubicBezTo>
                      <a:pt x="80" y="8"/>
                      <a:pt x="80" y="8"/>
                      <a:pt x="80" y="8"/>
                    </a:cubicBezTo>
                    <a:cubicBezTo>
                      <a:pt x="80" y="8"/>
                      <a:pt x="80" y="8"/>
                      <a:pt x="81" y="7"/>
                    </a:cubicBezTo>
                    <a:cubicBezTo>
                      <a:pt x="81" y="7"/>
                      <a:pt x="81" y="7"/>
                      <a:pt x="81" y="6"/>
                    </a:cubicBezTo>
                    <a:cubicBezTo>
                      <a:pt x="81" y="6"/>
                      <a:pt x="81" y="6"/>
                      <a:pt x="81" y="6"/>
                    </a:cubicBezTo>
                    <a:cubicBezTo>
                      <a:pt x="81" y="6"/>
                      <a:pt x="81" y="6"/>
                      <a:pt x="81" y="6"/>
                    </a:cubicBezTo>
                    <a:cubicBezTo>
                      <a:pt x="81" y="6"/>
                      <a:pt x="81" y="6"/>
                      <a:pt x="81" y="6"/>
                    </a:cubicBezTo>
                    <a:cubicBezTo>
                      <a:pt x="80" y="6"/>
                      <a:pt x="80" y="6"/>
                      <a:pt x="80" y="6"/>
                    </a:cubicBezTo>
                    <a:cubicBezTo>
                      <a:pt x="80" y="6"/>
                      <a:pt x="80" y="6"/>
                      <a:pt x="80" y="6"/>
                    </a:cubicBezTo>
                    <a:cubicBezTo>
                      <a:pt x="80" y="5"/>
                      <a:pt x="80" y="5"/>
                      <a:pt x="80" y="5"/>
                    </a:cubicBezTo>
                    <a:cubicBezTo>
                      <a:pt x="80" y="5"/>
                      <a:pt x="80" y="5"/>
                      <a:pt x="80" y="5"/>
                    </a:cubicBezTo>
                    <a:cubicBezTo>
                      <a:pt x="80" y="5"/>
                      <a:pt x="80" y="5"/>
                      <a:pt x="80" y="5"/>
                    </a:cubicBezTo>
                    <a:cubicBezTo>
                      <a:pt x="79" y="5"/>
                      <a:pt x="79" y="5"/>
                      <a:pt x="79" y="5"/>
                    </a:cubicBezTo>
                    <a:cubicBezTo>
                      <a:pt x="79" y="5"/>
                      <a:pt x="79" y="5"/>
                      <a:pt x="79" y="5"/>
                    </a:cubicBezTo>
                    <a:close/>
                    <a:moveTo>
                      <a:pt x="75" y="5"/>
                    </a:moveTo>
                    <a:cubicBezTo>
                      <a:pt x="75" y="5"/>
                      <a:pt x="75" y="5"/>
                      <a:pt x="75" y="5"/>
                    </a:cubicBezTo>
                    <a:cubicBezTo>
                      <a:pt x="75" y="5"/>
                      <a:pt x="75" y="5"/>
                      <a:pt x="75" y="5"/>
                    </a:cubicBezTo>
                    <a:cubicBezTo>
                      <a:pt x="75" y="5"/>
                      <a:pt x="75" y="5"/>
                      <a:pt x="75" y="5"/>
                    </a:cubicBezTo>
                    <a:cubicBezTo>
                      <a:pt x="75" y="5"/>
                      <a:pt x="75" y="5"/>
                      <a:pt x="74" y="5"/>
                    </a:cubicBezTo>
                    <a:cubicBezTo>
                      <a:pt x="74" y="5"/>
                      <a:pt x="74" y="5"/>
                      <a:pt x="74" y="5"/>
                    </a:cubicBezTo>
                    <a:cubicBezTo>
                      <a:pt x="74" y="5"/>
                      <a:pt x="74" y="5"/>
                      <a:pt x="74" y="5"/>
                    </a:cubicBezTo>
                    <a:cubicBezTo>
                      <a:pt x="74" y="6"/>
                      <a:pt x="74" y="6"/>
                      <a:pt x="74" y="6"/>
                    </a:cubicBezTo>
                    <a:cubicBezTo>
                      <a:pt x="74" y="6"/>
                      <a:pt x="74" y="6"/>
                      <a:pt x="74" y="6"/>
                    </a:cubicBezTo>
                    <a:cubicBezTo>
                      <a:pt x="74" y="6"/>
                      <a:pt x="74" y="6"/>
                      <a:pt x="74" y="6"/>
                    </a:cubicBezTo>
                    <a:cubicBezTo>
                      <a:pt x="74" y="6"/>
                      <a:pt x="74" y="6"/>
                      <a:pt x="74" y="6"/>
                    </a:cubicBezTo>
                    <a:cubicBezTo>
                      <a:pt x="73" y="6"/>
                      <a:pt x="73" y="6"/>
                      <a:pt x="73" y="6"/>
                    </a:cubicBezTo>
                    <a:cubicBezTo>
                      <a:pt x="73" y="6"/>
                      <a:pt x="73" y="6"/>
                      <a:pt x="73" y="6"/>
                    </a:cubicBezTo>
                    <a:cubicBezTo>
                      <a:pt x="73" y="6"/>
                      <a:pt x="73" y="6"/>
                      <a:pt x="73" y="6"/>
                    </a:cubicBezTo>
                    <a:cubicBezTo>
                      <a:pt x="73" y="6"/>
                      <a:pt x="73" y="6"/>
                      <a:pt x="73" y="6"/>
                    </a:cubicBezTo>
                    <a:cubicBezTo>
                      <a:pt x="73" y="7"/>
                      <a:pt x="73" y="7"/>
                      <a:pt x="73" y="7"/>
                    </a:cubicBezTo>
                    <a:cubicBezTo>
                      <a:pt x="73" y="7"/>
                      <a:pt x="73" y="7"/>
                      <a:pt x="73" y="7"/>
                    </a:cubicBezTo>
                    <a:cubicBezTo>
                      <a:pt x="73" y="8"/>
                      <a:pt x="73" y="8"/>
                      <a:pt x="73" y="8"/>
                    </a:cubicBezTo>
                    <a:cubicBezTo>
                      <a:pt x="73" y="8"/>
                      <a:pt x="73" y="8"/>
                      <a:pt x="73" y="8"/>
                    </a:cubicBezTo>
                    <a:cubicBezTo>
                      <a:pt x="73" y="8"/>
                      <a:pt x="73" y="8"/>
                      <a:pt x="73" y="8"/>
                    </a:cubicBezTo>
                    <a:cubicBezTo>
                      <a:pt x="73" y="8"/>
                      <a:pt x="73" y="8"/>
                      <a:pt x="73" y="8"/>
                    </a:cubicBezTo>
                    <a:cubicBezTo>
                      <a:pt x="74" y="8"/>
                      <a:pt x="74" y="8"/>
                      <a:pt x="74" y="8"/>
                    </a:cubicBezTo>
                    <a:cubicBezTo>
                      <a:pt x="74" y="8"/>
                      <a:pt x="74" y="8"/>
                      <a:pt x="74" y="8"/>
                    </a:cubicBezTo>
                    <a:cubicBezTo>
                      <a:pt x="74" y="8"/>
                      <a:pt x="74" y="8"/>
                      <a:pt x="74" y="8"/>
                    </a:cubicBezTo>
                    <a:cubicBezTo>
                      <a:pt x="74" y="8"/>
                      <a:pt x="74" y="8"/>
                      <a:pt x="74" y="8"/>
                    </a:cubicBezTo>
                    <a:cubicBezTo>
                      <a:pt x="74" y="8"/>
                      <a:pt x="74" y="9"/>
                      <a:pt x="74" y="9"/>
                    </a:cubicBezTo>
                    <a:cubicBezTo>
                      <a:pt x="74" y="9"/>
                      <a:pt x="75" y="9"/>
                      <a:pt x="75" y="9"/>
                    </a:cubicBezTo>
                    <a:cubicBezTo>
                      <a:pt x="75" y="9"/>
                      <a:pt x="75" y="9"/>
                      <a:pt x="75" y="9"/>
                    </a:cubicBezTo>
                    <a:cubicBezTo>
                      <a:pt x="75" y="9"/>
                      <a:pt x="75" y="9"/>
                      <a:pt x="75" y="9"/>
                    </a:cubicBezTo>
                    <a:cubicBezTo>
                      <a:pt x="76" y="9"/>
                      <a:pt x="76" y="9"/>
                      <a:pt x="76" y="9"/>
                    </a:cubicBezTo>
                    <a:cubicBezTo>
                      <a:pt x="76" y="9"/>
                      <a:pt x="76" y="9"/>
                      <a:pt x="76" y="9"/>
                    </a:cubicBezTo>
                    <a:cubicBezTo>
                      <a:pt x="77" y="9"/>
                      <a:pt x="77" y="9"/>
                      <a:pt x="77" y="9"/>
                    </a:cubicBezTo>
                    <a:cubicBezTo>
                      <a:pt x="77" y="9"/>
                      <a:pt x="77" y="9"/>
                      <a:pt x="77" y="9"/>
                    </a:cubicBezTo>
                    <a:cubicBezTo>
                      <a:pt x="77" y="9"/>
                      <a:pt x="77" y="9"/>
                      <a:pt x="77" y="8"/>
                    </a:cubicBezTo>
                    <a:cubicBezTo>
                      <a:pt x="78" y="8"/>
                      <a:pt x="78" y="8"/>
                      <a:pt x="78" y="7"/>
                    </a:cubicBezTo>
                    <a:cubicBezTo>
                      <a:pt x="78" y="7"/>
                      <a:pt x="78" y="7"/>
                      <a:pt x="77" y="7"/>
                    </a:cubicBezTo>
                    <a:cubicBezTo>
                      <a:pt x="77" y="6"/>
                      <a:pt x="77" y="6"/>
                      <a:pt x="77" y="6"/>
                    </a:cubicBezTo>
                    <a:cubicBezTo>
                      <a:pt x="77" y="6"/>
                      <a:pt x="77" y="6"/>
                      <a:pt x="77" y="6"/>
                    </a:cubicBezTo>
                    <a:cubicBezTo>
                      <a:pt x="77" y="6"/>
                      <a:pt x="77" y="6"/>
                      <a:pt x="77" y="6"/>
                    </a:cubicBezTo>
                    <a:cubicBezTo>
                      <a:pt x="77" y="6"/>
                      <a:pt x="78" y="6"/>
                      <a:pt x="78" y="5"/>
                    </a:cubicBezTo>
                    <a:cubicBezTo>
                      <a:pt x="78" y="5"/>
                      <a:pt x="78" y="5"/>
                      <a:pt x="78" y="5"/>
                    </a:cubicBezTo>
                    <a:cubicBezTo>
                      <a:pt x="78" y="5"/>
                      <a:pt x="78" y="5"/>
                      <a:pt x="78" y="5"/>
                    </a:cubicBezTo>
                    <a:cubicBezTo>
                      <a:pt x="77" y="5"/>
                      <a:pt x="77" y="5"/>
                      <a:pt x="77" y="5"/>
                    </a:cubicBezTo>
                    <a:cubicBezTo>
                      <a:pt x="77" y="5"/>
                      <a:pt x="77" y="5"/>
                      <a:pt x="77" y="5"/>
                    </a:cubicBezTo>
                    <a:cubicBezTo>
                      <a:pt x="77" y="5"/>
                      <a:pt x="77" y="5"/>
                      <a:pt x="77" y="5"/>
                    </a:cubicBezTo>
                    <a:cubicBezTo>
                      <a:pt x="77" y="4"/>
                      <a:pt x="76" y="4"/>
                      <a:pt x="76" y="4"/>
                    </a:cubicBezTo>
                    <a:cubicBezTo>
                      <a:pt x="76" y="4"/>
                      <a:pt x="76" y="4"/>
                      <a:pt x="76" y="4"/>
                    </a:cubicBezTo>
                    <a:cubicBezTo>
                      <a:pt x="76" y="4"/>
                      <a:pt x="76" y="4"/>
                      <a:pt x="76" y="4"/>
                    </a:cubicBezTo>
                    <a:cubicBezTo>
                      <a:pt x="76" y="4"/>
                      <a:pt x="76" y="4"/>
                      <a:pt x="76" y="4"/>
                    </a:cubicBezTo>
                    <a:cubicBezTo>
                      <a:pt x="76" y="4"/>
                      <a:pt x="75" y="4"/>
                      <a:pt x="75" y="4"/>
                    </a:cubicBezTo>
                    <a:cubicBezTo>
                      <a:pt x="75" y="4"/>
                      <a:pt x="75" y="4"/>
                      <a:pt x="75" y="4"/>
                    </a:cubicBezTo>
                    <a:cubicBezTo>
                      <a:pt x="75" y="4"/>
                      <a:pt x="75" y="4"/>
                      <a:pt x="75" y="4"/>
                    </a:cubicBezTo>
                    <a:cubicBezTo>
                      <a:pt x="75" y="4"/>
                      <a:pt x="75" y="4"/>
                      <a:pt x="75" y="4"/>
                    </a:cubicBezTo>
                    <a:cubicBezTo>
                      <a:pt x="75" y="4"/>
                      <a:pt x="75" y="4"/>
                      <a:pt x="75" y="4"/>
                    </a:cubicBezTo>
                    <a:cubicBezTo>
                      <a:pt x="75" y="4"/>
                      <a:pt x="75" y="4"/>
                      <a:pt x="75" y="4"/>
                    </a:cubicBezTo>
                    <a:cubicBezTo>
                      <a:pt x="75" y="3"/>
                      <a:pt x="75" y="3"/>
                      <a:pt x="75" y="3"/>
                    </a:cubicBezTo>
                    <a:cubicBezTo>
                      <a:pt x="73" y="3"/>
                      <a:pt x="73" y="3"/>
                      <a:pt x="73" y="3"/>
                    </a:cubicBezTo>
                    <a:cubicBezTo>
                      <a:pt x="73" y="4"/>
                      <a:pt x="73" y="4"/>
                      <a:pt x="73" y="4"/>
                    </a:cubicBezTo>
                    <a:cubicBezTo>
                      <a:pt x="73" y="4"/>
                      <a:pt x="73" y="4"/>
                      <a:pt x="73" y="4"/>
                    </a:cubicBezTo>
                    <a:cubicBezTo>
                      <a:pt x="73" y="4"/>
                      <a:pt x="73" y="5"/>
                      <a:pt x="73" y="5"/>
                    </a:cubicBezTo>
                    <a:cubicBezTo>
                      <a:pt x="73" y="5"/>
                      <a:pt x="73" y="5"/>
                      <a:pt x="73" y="5"/>
                    </a:cubicBezTo>
                    <a:cubicBezTo>
                      <a:pt x="75" y="5"/>
                      <a:pt x="75" y="5"/>
                      <a:pt x="75" y="5"/>
                    </a:cubicBezTo>
                    <a:cubicBezTo>
                      <a:pt x="75" y="5"/>
                      <a:pt x="75" y="5"/>
                      <a:pt x="75" y="5"/>
                    </a:cubicBezTo>
                    <a:close/>
                    <a:moveTo>
                      <a:pt x="112" y="77"/>
                    </a:moveTo>
                    <a:cubicBezTo>
                      <a:pt x="113" y="76"/>
                      <a:pt x="113" y="75"/>
                      <a:pt x="113" y="74"/>
                    </a:cubicBezTo>
                    <a:cubicBezTo>
                      <a:pt x="113" y="74"/>
                      <a:pt x="113" y="74"/>
                      <a:pt x="113" y="74"/>
                    </a:cubicBezTo>
                    <a:cubicBezTo>
                      <a:pt x="113" y="74"/>
                      <a:pt x="113" y="74"/>
                      <a:pt x="113" y="74"/>
                    </a:cubicBezTo>
                    <a:cubicBezTo>
                      <a:pt x="113" y="74"/>
                      <a:pt x="113" y="74"/>
                      <a:pt x="113" y="74"/>
                    </a:cubicBezTo>
                    <a:cubicBezTo>
                      <a:pt x="113" y="74"/>
                      <a:pt x="113" y="74"/>
                      <a:pt x="113" y="74"/>
                    </a:cubicBezTo>
                    <a:cubicBezTo>
                      <a:pt x="113" y="74"/>
                      <a:pt x="113" y="74"/>
                      <a:pt x="112" y="73"/>
                    </a:cubicBezTo>
                    <a:cubicBezTo>
                      <a:pt x="112" y="74"/>
                      <a:pt x="112" y="74"/>
                      <a:pt x="112" y="74"/>
                    </a:cubicBezTo>
                    <a:cubicBezTo>
                      <a:pt x="112" y="74"/>
                      <a:pt x="112" y="74"/>
                      <a:pt x="112" y="74"/>
                    </a:cubicBezTo>
                    <a:cubicBezTo>
                      <a:pt x="112" y="74"/>
                      <a:pt x="112" y="74"/>
                      <a:pt x="111" y="74"/>
                    </a:cubicBezTo>
                    <a:cubicBezTo>
                      <a:pt x="111" y="75"/>
                      <a:pt x="111" y="75"/>
                      <a:pt x="111" y="75"/>
                    </a:cubicBezTo>
                    <a:cubicBezTo>
                      <a:pt x="111" y="75"/>
                      <a:pt x="110" y="76"/>
                      <a:pt x="110" y="76"/>
                    </a:cubicBezTo>
                    <a:cubicBezTo>
                      <a:pt x="110" y="76"/>
                      <a:pt x="110" y="76"/>
                      <a:pt x="110" y="76"/>
                    </a:cubicBezTo>
                    <a:cubicBezTo>
                      <a:pt x="110" y="76"/>
                      <a:pt x="110" y="76"/>
                      <a:pt x="110" y="76"/>
                    </a:cubicBezTo>
                    <a:cubicBezTo>
                      <a:pt x="110" y="76"/>
                      <a:pt x="110" y="77"/>
                      <a:pt x="110" y="77"/>
                    </a:cubicBezTo>
                    <a:cubicBezTo>
                      <a:pt x="110" y="77"/>
                      <a:pt x="110" y="77"/>
                      <a:pt x="110" y="77"/>
                    </a:cubicBezTo>
                    <a:cubicBezTo>
                      <a:pt x="110" y="77"/>
                      <a:pt x="110" y="77"/>
                      <a:pt x="110" y="77"/>
                    </a:cubicBezTo>
                    <a:cubicBezTo>
                      <a:pt x="109" y="78"/>
                      <a:pt x="109" y="78"/>
                      <a:pt x="109" y="79"/>
                    </a:cubicBezTo>
                    <a:cubicBezTo>
                      <a:pt x="109" y="79"/>
                      <a:pt x="109" y="79"/>
                      <a:pt x="109" y="79"/>
                    </a:cubicBezTo>
                    <a:cubicBezTo>
                      <a:pt x="109" y="79"/>
                      <a:pt x="109" y="79"/>
                      <a:pt x="109" y="79"/>
                    </a:cubicBezTo>
                    <a:cubicBezTo>
                      <a:pt x="109" y="79"/>
                      <a:pt x="109" y="80"/>
                      <a:pt x="109" y="81"/>
                    </a:cubicBezTo>
                    <a:cubicBezTo>
                      <a:pt x="109" y="81"/>
                      <a:pt x="109" y="81"/>
                      <a:pt x="109" y="81"/>
                    </a:cubicBezTo>
                    <a:cubicBezTo>
                      <a:pt x="109" y="82"/>
                      <a:pt x="109" y="82"/>
                      <a:pt x="109" y="82"/>
                    </a:cubicBezTo>
                    <a:cubicBezTo>
                      <a:pt x="109" y="82"/>
                      <a:pt x="109" y="82"/>
                      <a:pt x="109" y="82"/>
                    </a:cubicBezTo>
                    <a:cubicBezTo>
                      <a:pt x="109" y="82"/>
                      <a:pt x="109" y="82"/>
                      <a:pt x="109" y="82"/>
                    </a:cubicBezTo>
                    <a:cubicBezTo>
                      <a:pt x="110" y="82"/>
                      <a:pt x="111" y="81"/>
                      <a:pt x="111" y="81"/>
                    </a:cubicBezTo>
                    <a:cubicBezTo>
                      <a:pt x="111" y="81"/>
                      <a:pt x="111" y="80"/>
                      <a:pt x="111" y="80"/>
                    </a:cubicBezTo>
                    <a:cubicBezTo>
                      <a:pt x="111" y="80"/>
                      <a:pt x="111" y="80"/>
                      <a:pt x="111" y="80"/>
                    </a:cubicBezTo>
                    <a:cubicBezTo>
                      <a:pt x="111" y="80"/>
                      <a:pt x="111" y="80"/>
                      <a:pt x="111" y="79"/>
                    </a:cubicBezTo>
                    <a:cubicBezTo>
                      <a:pt x="111" y="79"/>
                      <a:pt x="111" y="79"/>
                      <a:pt x="111" y="79"/>
                    </a:cubicBezTo>
                    <a:cubicBezTo>
                      <a:pt x="111" y="79"/>
                      <a:pt x="111" y="79"/>
                      <a:pt x="111" y="79"/>
                    </a:cubicBezTo>
                    <a:cubicBezTo>
                      <a:pt x="111" y="79"/>
                      <a:pt x="111" y="79"/>
                      <a:pt x="111" y="78"/>
                    </a:cubicBezTo>
                    <a:cubicBezTo>
                      <a:pt x="111" y="78"/>
                      <a:pt x="111" y="78"/>
                      <a:pt x="111" y="78"/>
                    </a:cubicBezTo>
                    <a:cubicBezTo>
                      <a:pt x="111" y="78"/>
                      <a:pt x="111" y="78"/>
                      <a:pt x="111" y="78"/>
                    </a:cubicBezTo>
                    <a:cubicBezTo>
                      <a:pt x="111" y="78"/>
                      <a:pt x="112" y="78"/>
                      <a:pt x="112" y="78"/>
                    </a:cubicBezTo>
                    <a:cubicBezTo>
                      <a:pt x="112" y="77"/>
                      <a:pt x="112" y="77"/>
                      <a:pt x="112" y="77"/>
                    </a:cubicBezTo>
                    <a:cubicBezTo>
                      <a:pt x="112" y="77"/>
                      <a:pt x="112" y="77"/>
                      <a:pt x="112" y="77"/>
                    </a:cubicBezTo>
                    <a:cubicBezTo>
                      <a:pt x="112" y="77"/>
                      <a:pt x="112" y="77"/>
                      <a:pt x="112" y="77"/>
                    </a:cubicBezTo>
                    <a:cubicBezTo>
                      <a:pt x="112" y="77"/>
                      <a:pt x="112" y="77"/>
                      <a:pt x="112" y="77"/>
                    </a:cubicBez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800"/>
              </a:p>
            </p:txBody>
          </p:sp>
        </p:grpSp>
        <p:sp>
          <p:nvSpPr>
            <p:cNvPr id="1048988" name="矩形 87"/>
            <p:cNvSpPr/>
            <p:nvPr/>
          </p:nvSpPr>
          <p:spPr>
            <a:xfrm>
              <a:off x="10956875" y="916528"/>
              <a:ext cx="99624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05</a:t>
              </a:r>
              <a:r>
                <a:rPr lang="zh-CN" altLang="en-US" sz="1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endParaRPr lang="zh-CN" altLang="en-US" sz="1800" dirty="0"/>
            </a:p>
          </p:txBody>
        </p:sp>
      </p:grpSp>
      <p:sp>
        <p:nvSpPr>
          <p:cNvPr id="1048989" name="TextBox 90"/>
          <p:cNvSpPr txBox="1"/>
          <p:nvPr/>
        </p:nvSpPr>
        <p:spPr>
          <a:xfrm>
            <a:off x="398571" y="476888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兰亭粗黑_GBK" pitchFamily="2" charset="-122"/>
                <a:ea typeface="方正兰亭粗黑_GBK" pitchFamily="2" charset="-122"/>
              </a:rPr>
              <a:t>明年工作计划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65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1049066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609601" y="1600206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49067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97600" y="1600206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49068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8030F-AAE5-4C96-A387-17BD53048535}" type="datetimeFigureOut">
              <a:rPr lang="zh-CN" altLang="en-US" smtClean="0"/>
              <a:t>2024/10/14</a:t>
            </a:fld>
            <a:endParaRPr lang="zh-CN" altLang="en-US"/>
          </a:p>
        </p:txBody>
      </p:sp>
      <p:sp>
        <p:nvSpPr>
          <p:cNvPr id="1049069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9070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BF7C65-38A6-4AFC-97FE-6EF107319FDC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2097243" name="图片 1" descr="局徽_WPS图片"/>
          <p:cNvPicPr>
            <a:picLocks noChangeAspect="1"/>
          </p:cNvPicPr>
          <p:nvPr userDrawn="1"/>
        </p:nvPicPr>
        <p:blipFill>
          <a:blip r:embed="rId2" cstate="email"/>
          <a:stretch>
            <a:fillRect/>
          </a:stretch>
        </p:blipFill>
        <p:spPr>
          <a:xfrm>
            <a:off x="10104781" y="70016"/>
            <a:ext cx="1866355" cy="50448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9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1048991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t>10/14/2024</a:t>
            </a:fld>
            <a:endParaRPr lang="en-US" dirty="0"/>
          </a:p>
        </p:txBody>
      </p:sp>
      <p:sp>
        <p:nvSpPr>
          <p:cNvPr id="1048992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8993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48994" name="矩形 5"/>
          <p:cNvSpPr/>
          <p:nvPr/>
        </p:nvSpPr>
        <p:spPr>
          <a:xfrm>
            <a:off x="550663" y="5301212"/>
            <a:ext cx="775237" cy="2968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133" dirty="0">
                <a:solidFill>
                  <a:schemeClr val="bg2"/>
                </a:solidFill>
              </a:rPr>
              <a:t>PPT</a:t>
            </a:r>
            <a:r>
              <a:rPr lang="zh-CN" altLang="en-US" sz="133" dirty="0">
                <a:solidFill>
                  <a:schemeClr val="bg2"/>
                </a:solidFill>
              </a:rPr>
              <a:t>模板下载：</a:t>
            </a:r>
            <a:r>
              <a:rPr lang="en-US" altLang="zh-CN" sz="133" dirty="0">
                <a:solidFill>
                  <a:schemeClr val="bg2"/>
                </a:solidFill>
              </a:rPr>
              <a:t>www.1ppt.com/moban/     </a:t>
            </a:r>
            <a:r>
              <a:rPr lang="zh-CN" altLang="en-US" sz="133" dirty="0">
                <a:solidFill>
                  <a:schemeClr val="bg2"/>
                </a:solidFill>
              </a:rPr>
              <a:t>行业</a:t>
            </a:r>
            <a:r>
              <a:rPr lang="en-US" altLang="zh-CN" sz="133" dirty="0">
                <a:solidFill>
                  <a:schemeClr val="bg2"/>
                </a:solidFill>
              </a:rPr>
              <a:t>PPT</a:t>
            </a:r>
            <a:r>
              <a:rPr lang="zh-CN" altLang="en-US" sz="133" dirty="0">
                <a:solidFill>
                  <a:schemeClr val="bg2"/>
                </a:solidFill>
              </a:rPr>
              <a:t>模板：</a:t>
            </a:r>
            <a:r>
              <a:rPr lang="en-US" altLang="zh-CN" sz="133" dirty="0">
                <a:solidFill>
                  <a:schemeClr val="bg2"/>
                </a:solidFill>
              </a:rPr>
              <a:t>www.1ppt.com/hangye/ </a:t>
            </a:r>
          </a:p>
          <a:p>
            <a:pPr lvl="0"/>
            <a:r>
              <a:rPr lang="zh-CN" altLang="en-US" sz="133" dirty="0">
                <a:solidFill>
                  <a:schemeClr val="bg2"/>
                </a:solidFill>
              </a:rPr>
              <a:t>节日</a:t>
            </a:r>
            <a:r>
              <a:rPr lang="en-US" altLang="zh-CN" sz="133" dirty="0">
                <a:solidFill>
                  <a:schemeClr val="bg2"/>
                </a:solidFill>
              </a:rPr>
              <a:t>PPT</a:t>
            </a:r>
            <a:r>
              <a:rPr lang="zh-CN" altLang="en-US" sz="133" dirty="0">
                <a:solidFill>
                  <a:schemeClr val="bg2"/>
                </a:solidFill>
              </a:rPr>
              <a:t>模板：</a:t>
            </a:r>
            <a:r>
              <a:rPr lang="en-US" altLang="zh-CN" sz="133" dirty="0">
                <a:solidFill>
                  <a:schemeClr val="bg2"/>
                </a:solidFill>
              </a:rPr>
              <a:t>www.1ppt.com/jieri/           PPT</a:t>
            </a:r>
            <a:r>
              <a:rPr lang="zh-CN" altLang="en-US" sz="133" dirty="0">
                <a:solidFill>
                  <a:schemeClr val="bg2"/>
                </a:solidFill>
              </a:rPr>
              <a:t>素材下载：</a:t>
            </a:r>
            <a:r>
              <a:rPr lang="en-US" altLang="zh-CN" sz="133" dirty="0">
                <a:solidFill>
                  <a:schemeClr val="bg2"/>
                </a:solidFill>
              </a:rPr>
              <a:t>www.1ppt.com/sucai/</a:t>
            </a:r>
          </a:p>
          <a:p>
            <a:pPr lvl="0"/>
            <a:r>
              <a:rPr lang="en-US" altLang="zh-CN" sz="133" dirty="0">
                <a:solidFill>
                  <a:schemeClr val="bg2"/>
                </a:solidFill>
              </a:rPr>
              <a:t>PPT</a:t>
            </a:r>
            <a:r>
              <a:rPr lang="zh-CN" altLang="en-US" sz="133" dirty="0">
                <a:solidFill>
                  <a:schemeClr val="bg2"/>
                </a:solidFill>
              </a:rPr>
              <a:t>背景图片：</a:t>
            </a:r>
            <a:r>
              <a:rPr lang="en-US" altLang="zh-CN" sz="133" dirty="0">
                <a:solidFill>
                  <a:schemeClr val="bg2"/>
                </a:solidFill>
              </a:rPr>
              <a:t>www.1ppt.com/beijing/      PPT</a:t>
            </a:r>
            <a:r>
              <a:rPr lang="zh-CN" altLang="en-US" sz="133" dirty="0">
                <a:solidFill>
                  <a:schemeClr val="bg2"/>
                </a:solidFill>
              </a:rPr>
              <a:t>图表下载：</a:t>
            </a:r>
            <a:r>
              <a:rPr lang="en-US" altLang="zh-CN" sz="133" dirty="0">
                <a:solidFill>
                  <a:schemeClr val="bg2"/>
                </a:solidFill>
              </a:rPr>
              <a:t>www.1ppt.com/tubiao/      </a:t>
            </a:r>
          </a:p>
          <a:p>
            <a:pPr lvl="0"/>
            <a:r>
              <a:rPr lang="zh-CN" altLang="en-US" sz="133" dirty="0">
                <a:solidFill>
                  <a:schemeClr val="bg2"/>
                </a:solidFill>
              </a:rPr>
              <a:t>优秀</a:t>
            </a:r>
            <a:r>
              <a:rPr lang="en-US" altLang="zh-CN" sz="133" dirty="0">
                <a:solidFill>
                  <a:schemeClr val="bg2"/>
                </a:solidFill>
              </a:rPr>
              <a:t>PPT</a:t>
            </a:r>
            <a:r>
              <a:rPr lang="zh-CN" altLang="en-US" sz="133" dirty="0">
                <a:solidFill>
                  <a:schemeClr val="bg2"/>
                </a:solidFill>
              </a:rPr>
              <a:t>下载：</a:t>
            </a:r>
            <a:r>
              <a:rPr lang="en-US" altLang="zh-CN" sz="133" dirty="0">
                <a:solidFill>
                  <a:schemeClr val="bg2"/>
                </a:solidFill>
              </a:rPr>
              <a:t>www.1ppt.com/xiazai/        PPT</a:t>
            </a:r>
            <a:r>
              <a:rPr lang="zh-CN" altLang="en-US" sz="133" dirty="0">
                <a:solidFill>
                  <a:schemeClr val="bg2"/>
                </a:solidFill>
              </a:rPr>
              <a:t>教程： </a:t>
            </a:r>
            <a:r>
              <a:rPr lang="en-US" altLang="zh-CN" sz="133" dirty="0">
                <a:solidFill>
                  <a:schemeClr val="bg2"/>
                </a:solidFill>
              </a:rPr>
              <a:t>www.1ppt.com/powerpoint/      </a:t>
            </a:r>
          </a:p>
          <a:p>
            <a:pPr lvl="0"/>
            <a:r>
              <a:rPr lang="en-US" altLang="zh-CN" sz="133" dirty="0">
                <a:solidFill>
                  <a:schemeClr val="bg2"/>
                </a:solidFill>
              </a:rPr>
              <a:t>Word</a:t>
            </a:r>
            <a:r>
              <a:rPr lang="zh-CN" altLang="en-US" sz="133" dirty="0">
                <a:solidFill>
                  <a:schemeClr val="bg2"/>
                </a:solidFill>
              </a:rPr>
              <a:t>教程： </a:t>
            </a:r>
            <a:r>
              <a:rPr lang="en-US" altLang="zh-CN" sz="133" dirty="0">
                <a:solidFill>
                  <a:schemeClr val="bg2"/>
                </a:solidFill>
              </a:rPr>
              <a:t>www.1ppt.com/word/              Excel</a:t>
            </a:r>
            <a:r>
              <a:rPr lang="zh-CN" altLang="en-US" sz="133" dirty="0">
                <a:solidFill>
                  <a:schemeClr val="bg2"/>
                </a:solidFill>
              </a:rPr>
              <a:t>教程：</a:t>
            </a:r>
            <a:r>
              <a:rPr lang="en-US" altLang="zh-CN" sz="133" dirty="0">
                <a:solidFill>
                  <a:schemeClr val="bg2"/>
                </a:solidFill>
              </a:rPr>
              <a:t>www.1ppt.com/excel/  </a:t>
            </a:r>
          </a:p>
          <a:p>
            <a:pPr lvl="0"/>
            <a:r>
              <a:rPr lang="zh-CN" altLang="en-US" sz="133" dirty="0">
                <a:solidFill>
                  <a:schemeClr val="bg2"/>
                </a:solidFill>
              </a:rPr>
              <a:t>资料下载：</a:t>
            </a:r>
            <a:r>
              <a:rPr lang="en-US" altLang="zh-CN" sz="133" dirty="0">
                <a:solidFill>
                  <a:schemeClr val="bg2"/>
                </a:solidFill>
              </a:rPr>
              <a:t>www.1ppt.com/ziliao/                PPT</a:t>
            </a:r>
            <a:r>
              <a:rPr lang="zh-CN" altLang="en-US" sz="133" dirty="0">
                <a:solidFill>
                  <a:schemeClr val="bg2"/>
                </a:solidFill>
              </a:rPr>
              <a:t>课件下载：</a:t>
            </a:r>
            <a:r>
              <a:rPr lang="en-US" altLang="zh-CN" sz="133" dirty="0">
                <a:solidFill>
                  <a:schemeClr val="bg2"/>
                </a:solidFill>
              </a:rPr>
              <a:t>www.1ppt.com/kejian/ </a:t>
            </a:r>
          </a:p>
          <a:p>
            <a:pPr lvl="0"/>
            <a:r>
              <a:rPr lang="zh-CN" altLang="en-US" sz="133" dirty="0">
                <a:solidFill>
                  <a:schemeClr val="bg2"/>
                </a:solidFill>
              </a:rPr>
              <a:t>范文下载：</a:t>
            </a:r>
            <a:r>
              <a:rPr lang="en-US" altLang="zh-CN" sz="133" dirty="0">
                <a:solidFill>
                  <a:schemeClr val="bg2"/>
                </a:solidFill>
              </a:rPr>
              <a:t>www.1ppt.com/fanwen/             </a:t>
            </a:r>
            <a:r>
              <a:rPr lang="zh-CN" altLang="en-US" sz="133" dirty="0">
                <a:solidFill>
                  <a:schemeClr val="bg2"/>
                </a:solidFill>
              </a:rPr>
              <a:t>试卷下载：</a:t>
            </a:r>
            <a:r>
              <a:rPr lang="en-US" altLang="zh-CN" sz="133" dirty="0">
                <a:solidFill>
                  <a:schemeClr val="bg2"/>
                </a:solidFill>
              </a:rPr>
              <a:t>www.1ppt.com/shiti/  </a:t>
            </a:r>
          </a:p>
          <a:p>
            <a:pPr lvl="0"/>
            <a:r>
              <a:rPr lang="zh-CN" altLang="en-US" sz="133" dirty="0">
                <a:solidFill>
                  <a:schemeClr val="bg2"/>
                </a:solidFill>
              </a:rPr>
              <a:t>教案下载：</a:t>
            </a:r>
            <a:r>
              <a:rPr lang="en-US" altLang="zh-CN" sz="133" dirty="0">
                <a:solidFill>
                  <a:schemeClr val="bg2"/>
                </a:solidFill>
              </a:rPr>
              <a:t>www.1ppt.com/jiaoan/        </a:t>
            </a:r>
          </a:p>
          <a:p>
            <a:pPr lvl="0"/>
            <a:r>
              <a:rPr lang="zh-CN" altLang="en-US" sz="133" dirty="0">
                <a:solidFill>
                  <a:schemeClr val="bg2"/>
                </a:solidFill>
              </a:rPr>
              <a:t>字体下载：</a:t>
            </a:r>
            <a:r>
              <a:rPr lang="en-US" altLang="zh-CN" sz="133" dirty="0">
                <a:solidFill>
                  <a:schemeClr val="bg2"/>
                </a:solidFill>
              </a:rPr>
              <a:t>www.1ppt.com/ziti/</a:t>
            </a:r>
          </a:p>
          <a:p>
            <a:pPr lvl="0"/>
            <a:r>
              <a:rPr lang="en-US" altLang="zh-CN" sz="133" dirty="0">
                <a:solidFill>
                  <a:schemeClr val="bg2"/>
                </a:solidFill>
              </a:rPr>
              <a:t> </a:t>
            </a:r>
            <a:endParaRPr lang="zh-CN" altLang="en-US" sz="133" dirty="0">
              <a:solidFill>
                <a:schemeClr val="bg2"/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30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2" cstate="email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24" name="标题占位符 1"/>
          <p:cNvSpPr>
            <a:spLocks noGrp="1"/>
          </p:cNvSpPr>
          <p:nvPr>
            <p:ph type="title"/>
          </p:nvPr>
        </p:nvSpPr>
        <p:spPr>
          <a:xfrm>
            <a:off x="609601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1048925" name="文本占位符 2"/>
          <p:cNvSpPr>
            <a:spLocks noGrp="1"/>
          </p:cNvSpPr>
          <p:nvPr>
            <p:ph type="body" idx="1"/>
          </p:nvPr>
        </p:nvSpPr>
        <p:spPr>
          <a:xfrm>
            <a:off x="609601" y="1600206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48926" name="日期占位符 3"/>
          <p:cNvSpPr>
            <a:spLocks noGrp="1"/>
          </p:cNvSpPr>
          <p:nvPr>
            <p:ph type="dt" sz="half" idx="2"/>
          </p:nvPr>
        </p:nvSpPr>
        <p:spPr>
          <a:xfrm>
            <a:off x="609601" y="6356356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t>10/14/2024</a:t>
            </a:fld>
            <a:endParaRPr lang="en-US" dirty="0"/>
          </a:p>
        </p:txBody>
      </p:sp>
      <p:sp>
        <p:nvSpPr>
          <p:cNvPr id="1048927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1" y="6356356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48928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1" y="6356356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16" r:id="rId1"/>
    <p:sldLayoutId id="2147483917" r:id="rId2"/>
    <p:sldLayoutId id="2147483918" r:id="rId3"/>
    <p:sldLayoutId id="2147483919" r:id="rId4"/>
    <p:sldLayoutId id="2147483920" r:id="rId5"/>
    <p:sldLayoutId id="2147483921" r:id="rId6"/>
    <p:sldLayoutId id="2147483922" r:id="rId7"/>
    <p:sldLayoutId id="2147483923" r:id="rId8"/>
    <p:sldLayoutId id="2147483924" r:id="rId9"/>
    <p:sldLayoutId id="2147483925" r:id="rId10"/>
    <p:sldLayoutId id="2147483926" r:id="rId11"/>
    <p:sldLayoutId id="2147483927" r:id="rId12"/>
    <p:sldLayoutId id="2147483928" r:id="rId13"/>
    <p:sldLayoutId id="2147483929" r:id="rId14"/>
    <p:sldLayoutId id="2147483930" r:id="rId15"/>
    <p:sldLayoutId id="2147483931" r:id="rId16"/>
    <p:sldLayoutId id="2147483932" r:id="rId17"/>
    <p:sldLayoutId id="2147483933" r:id="rId18"/>
    <p:sldLayoutId id="2147483934" r:id="rId19"/>
    <p:sldLayoutId id="2147483935" r:id="rId20"/>
  </p:sldLayoutIdLst>
  <p:txStyles>
    <p:titleStyle>
      <a:lvl1pPr algn="ctr" defTabSz="914377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91" indent="-342891" algn="l" defTabSz="914377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32" indent="-285744" algn="l" defTabSz="914377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5" name="标题占位符 1"/>
          <p:cNvSpPr>
            <a:spLocks noGrp="1"/>
          </p:cNvSpPr>
          <p:nvPr>
            <p:ph type="title"/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48616" name="文本占位符 2"/>
          <p:cNvSpPr>
            <a:spLocks noGrp="1"/>
          </p:cNvSpPr>
          <p:nvPr>
            <p:ph type="body" idx="1"/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048617" name="日期占位符 3"/>
          <p:cNvSpPr>
            <a:spLocks noGrp="1"/>
          </p:cNvSpPr>
          <p:nvPr>
            <p:ph type="dt" sz="half" idx="2"/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2024/10/14</a:t>
            </a:fld>
            <a:endParaRPr lang="zh-CN" altLang="en-US"/>
          </a:p>
        </p:txBody>
      </p:sp>
      <p:sp>
        <p:nvSpPr>
          <p:cNvPr id="1048618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104861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05" r:id="rId1"/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</p:sldLayoutIdLst>
  <p:txStyles>
    <p:titleStyle>
      <a:lvl1pPr algn="l" defTabSz="914377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1" normalizeH="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783" indent="-228594" algn="l" defTabSz="914377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685" algn="l"/>
          <a:tab pos="1609685" algn="l"/>
          <a:tab pos="1609685" algn="l"/>
          <a:tab pos="1609685" algn="l"/>
        </a:tabLst>
        <a:defRPr sz="1600" u="none" strike="noStrike" kern="1200" cap="none" spc="151" normalizeH="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2971" indent="-228594" algn="l" defTabSz="914377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1" normalizeH="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160" indent="-228594" algn="l" defTabSz="914377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1" normalizeH="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349" indent="-228594" algn="l" defTabSz="914377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1" normalizeH="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10.jpeg"/><Relationship Id="rId2" Type="http://schemas.openxmlformats.org/officeDocument/2006/relationships/slideLayout" Target="../slideLayouts/slideLayout2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10" Type="http://schemas.openxmlformats.org/officeDocument/2006/relationships/image" Target="../media/image6.emf"/><Relationship Id="rId4" Type="http://schemas.openxmlformats.org/officeDocument/2006/relationships/image" Target="../media/image7.jpeg"/><Relationship Id="rId9" Type="http://schemas.openxmlformats.org/officeDocument/2006/relationships/oleObject" Target="../embeddings/oleObject1.bin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31.png"/><Relationship Id="rId5" Type="http://schemas.microsoft.com/office/2007/relationships/hdphoto" Target="../media/hdphoto1.wdp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7" Type="http://schemas.openxmlformats.org/officeDocument/2006/relationships/image" Target="../media/image39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7.jpeg"/><Relationship Id="rId5" Type="http://schemas.openxmlformats.org/officeDocument/2006/relationships/image" Target="../media/image38.jpeg"/><Relationship Id="rId4" Type="http://schemas.openxmlformats.org/officeDocument/2006/relationships/image" Target="../media/image37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23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25.jpe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tags" Target="../tags/tag3.xml"/><Relationship Id="rId7" Type="http://schemas.openxmlformats.org/officeDocument/2006/relationships/image" Target="../media/image26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12.jpeg"/><Relationship Id="rId5" Type="http://schemas.openxmlformats.org/officeDocument/2006/relationships/notesSlide" Target="../notesSlides/notesSlide9.xml"/><Relationship Id="rId10" Type="http://schemas.openxmlformats.org/officeDocument/2006/relationships/image" Target="../media/image29.jpeg"/><Relationship Id="rId4" Type="http://schemas.openxmlformats.org/officeDocument/2006/relationships/slideLayout" Target="../slideLayouts/slideLayout21.xml"/><Relationship Id="rId9" Type="http://schemas.openxmlformats.org/officeDocument/2006/relationships/image" Target="../media/image2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1" name="圆角矩形 26"/>
          <p:cNvSpPr/>
          <p:nvPr/>
        </p:nvSpPr>
        <p:spPr>
          <a:xfrm>
            <a:off x="-72571" y="4077072"/>
            <a:ext cx="12289251" cy="2806967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zh-CN" altLang="en-US" sz="2400">
              <a:solidFill>
                <a:prstClr val="white"/>
              </a:solidFill>
              <a:latin typeface="Arial" panose="020B0604020202020204"/>
              <a:ea typeface="微软雅黑" panose="020B0503020204020204" pitchFamily="34" charset="-122"/>
            </a:endParaRPr>
          </a:p>
        </p:txBody>
      </p:sp>
      <p:sp>
        <p:nvSpPr>
          <p:cNvPr id="1048652" name="文本框 27"/>
          <p:cNvSpPr txBox="1"/>
          <p:nvPr/>
        </p:nvSpPr>
        <p:spPr>
          <a:xfrm>
            <a:off x="2464739" y="4370141"/>
            <a:ext cx="74414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China IENC Development Status</a:t>
            </a:r>
            <a:endParaRPr lang="zh-CN" altLang="en-US" sz="4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48653" name="圆角矩形 28"/>
          <p:cNvSpPr/>
          <p:nvPr/>
        </p:nvSpPr>
        <p:spPr>
          <a:xfrm>
            <a:off x="0" y="4060547"/>
            <a:ext cx="12192000" cy="80987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zh-CN" altLang="en-US" sz="2400">
              <a:solidFill>
                <a:prstClr val="white"/>
              </a:solidFill>
              <a:latin typeface="Arial" panose="020B0604020202020204"/>
              <a:ea typeface="微软雅黑" panose="020B0503020204020204" pitchFamily="34" charset="-122"/>
            </a:endParaRPr>
          </a:p>
        </p:txBody>
      </p:sp>
      <p:pic>
        <p:nvPicPr>
          <p:cNvPr id="2097161" name="图片 17"/>
          <p:cNvPicPr>
            <a:picLocks noChangeAspect="1"/>
          </p:cNvPicPr>
          <p:nvPr/>
        </p:nvPicPr>
        <p:blipFill rotWithShape="1">
          <a:blip r:embed="rId4" cstate="print"/>
          <a:srcRect b="33840"/>
          <a:stretch>
            <a:fillRect/>
          </a:stretch>
        </p:blipFill>
        <p:spPr>
          <a:xfrm>
            <a:off x="0" y="-9665"/>
            <a:ext cx="12198099" cy="2145600"/>
          </a:xfrm>
          <a:prstGeom prst="rect">
            <a:avLst/>
          </a:prstGeom>
        </p:spPr>
      </p:pic>
      <p:pic>
        <p:nvPicPr>
          <p:cNvPr id="2097162" name="图片 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365267" y="2175416"/>
            <a:ext cx="2795835" cy="1864800"/>
          </a:xfrm>
          <a:prstGeom prst="rect">
            <a:avLst/>
          </a:prstGeom>
        </p:spPr>
      </p:pic>
      <p:pic>
        <p:nvPicPr>
          <p:cNvPr id="2097163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11167" y="2175416"/>
            <a:ext cx="3425035" cy="1864800"/>
          </a:xfrm>
          <a:prstGeom prst="rect">
            <a:avLst/>
          </a:prstGeom>
        </p:spPr>
      </p:pic>
      <p:pic>
        <p:nvPicPr>
          <p:cNvPr id="2097164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66312" y="2175416"/>
            <a:ext cx="2525688" cy="1864800"/>
          </a:xfrm>
          <a:prstGeom prst="rect">
            <a:avLst/>
          </a:prstGeom>
        </p:spPr>
      </p:pic>
      <p:pic>
        <p:nvPicPr>
          <p:cNvPr id="2097165" name="图片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0" y="2175416"/>
            <a:ext cx="3315200" cy="1864800"/>
          </a:xfrm>
          <a:prstGeom prst="rect">
            <a:avLst/>
          </a:prstGeom>
        </p:spPr>
      </p:pic>
      <p:sp>
        <p:nvSpPr>
          <p:cNvPr id="13" name="Rectangle 5">
            <a:extLst>
              <a:ext uri="{FF2B5EF4-FFF2-40B4-BE49-F238E27FC236}">
                <a16:creationId xmlns:a16="http://schemas.microsoft.com/office/drawing/2014/main" id="{C0005968-50AD-488A-9C0D-0050D84E61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11824" y="5252062"/>
            <a:ext cx="237626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r>
              <a:rPr lang="en-US" altLang="zh-CN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Liu Li</a:t>
            </a:r>
          </a:p>
        </p:txBody>
      </p:sp>
      <p:graphicFrame>
        <p:nvGraphicFramePr>
          <p:cNvPr id="14" name="对象 3">
            <a:extLst>
              <a:ext uri="{FF2B5EF4-FFF2-40B4-BE49-F238E27FC236}">
                <a16:creationId xmlns:a16="http://schemas.microsoft.com/office/drawing/2014/main" id="{19F3177F-60BE-4CBD-8099-09629C0C373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61058404"/>
              </p:ext>
            </p:extLst>
          </p:nvPr>
        </p:nvGraphicFramePr>
        <p:xfrm>
          <a:off x="2711624" y="5796011"/>
          <a:ext cx="501937" cy="494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5" name="Visio" r:id="rId9" imgW="853745" imgH="841858" progId="Visio.Drawing.11">
                  <p:embed/>
                </p:oleObj>
              </mc:Choice>
              <mc:Fallback>
                <p:oleObj name="Visio" r:id="rId9" imgW="853745" imgH="841858" progId="Visio.Drawing.11">
                  <p:embed/>
                  <p:pic>
                    <p:nvPicPr>
                      <p:cNvPr id="13" name="对象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11624" y="5796011"/>
                        <a:ext cx="501937" cy="49455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Rectangle 5">
            <a:extLst>
              <a:ext uri="{FF2B5EF4-FFF2-40B4-BE49-F238E27FC236}">
                <a16:creationId xmlns:a16="http://schemas.microsoft.com/office/drawing/2014/main" id="{C0B1E993-5898-4B8D-9FBA-0FB77A43C8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74144" y="5797713"/>
            <a:ext cx="6878240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altLang="zh-CN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       China Waterborne Transportation Institute</a:t>
            </a:r>
          </a:p>
          <a:p>
            <a:pPr eaLnBrk="1" hangingPunct="1">
              <a:spcBef>
                <a:spcPct val="50000"/>
              </a:spcBef>
              <a:defRPr/>
            </a:pPr>
            <a:endParaRPr lang="en-US" altLang="zh-CN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02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11594962" y="6380705"/>
            <a:ext cx="513303" cy="330723"/>
          </a:xfrm>
        </p:spPr>
        <p:txBody>
          <a:bodyPr/>
          <a:lstStyle/>
          <a:p>
            <a:fld id="{A715B09E-1234-42A5-9FC8-F78760D0FA1F}" type="slidenum">
              <a:rPr lang="zh-CN" altLang="en-US" smtClean="0">
                <a:latin typeface="Times New Roman" panose="02020603050405020304" pitchFamily="18" charset="0"/>
              </a:rPr>
              <a:t>10</a:t>
            </a:fld>
            <a:endParaRPr lang="zh-CN" altLang="en-US" dirty="0">
              <a:latin typeface="Times New Roman" panose="02020603050405020304" pitchFamily="18" charset="0"/>
            </a:endParaRPr>
          </a:p>
        </p:txBody>
      </p:sp>
      <p:grpSp>
        <p:nvGrpSpPr>
          <p:cNvPr id="133" name="组合 1"/>
          <p:cNvGrpSpPr/>
          <p:nvPr/>
        </p:nvGrpSpPr>
        <p:grpSpPr>
          <a:xfrm>
            <a:off x="457300" y="282869"/>
            <a:ext cx="10462263" cy="646331"/>
            <a:chOff x="381443" y="214096"/>
            <a:chExt cx="7547465" cy="646331"/>
          </a:xfrm>
        </p:grpSpPr>
        <p:grpSp>
          <p:nvGrpSpPr>
            <p:cNvPr id="134" name="组合 3"/>
            <p:cNvGrpSpPr/>
            <p:nvPr/>
          </p:nvGrpSpPr>
          <p:grpSpPr>
            <a:xfrm>
              <a:off x="381443" y="373933"/>
              <a:ext cx="435239" cy="347130"/>
              <a:chOff x="316022" y="385236"/>
              <a:chExt cx="478456" cy="381599"/>
            </a:xfrm>
          </p:grpSpPr>
          <p:sp>
            <p:nvSpPr>
              <p:cNvPr id="1048704" name="等腰三角形 6"/>
              <p:cNvSpPr/>
              <p:nvPr/>
            </p:nvSpPr>
            <p:spPr>
              <a:xfrm rot="5400000">
                <a:off x="289705" y="411554"/>
                <a:ext cx="381598" cy="328964"/>
              </a:xfrm>
              <a:prstGeom prst="triangle">
                <a:avLst/>
              </a:prstGeom>
              <a:solidFill>
                <a:schemeClr val="accent6">
                  <a:alpha val="8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048705" name="等腰三角形 7"/>
              <p:cNvSpPr/>
              <p:nvPr/>
            </p:nvSpPr>
            <p:spPr>
              <a:xfrm rot="5400000">
                <a:off x="439197" y="411553"/>
                <a:ext cx="381598" cy="328964"/>
              </a:xfrm>
              <a:prstGeom prst="triangl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1048706" name="文本框 5"/>
            <p:cNvSpPr txBox="1"/>
            <p:nvPr/>
          </p:nvSpPr>
          <p:spPr>
            <a:xfrm>
              <a:off x="824458" y="214096"/>
              <a:ext cx="71044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b="1" dirty="0">
                  <a:latin typeface="Times New Roman" panose="02020603050405020304" pitchFamily="18" charset="0"/>
                  <a:ea typeface="微软雅黑" panose="020B0503020204020204" pitchFamily="34" charset="-122"/>
                  <a:cs typeface="+mn-ea"/>
                  <a:sym typeface="+mn-lt"/>
                </a:rPr>
                <a:t>3. China IENC Standards Used</a:t>
              </a:r>
              <a:endParaRPr lang="zh-CN" altLang="en-US" sz="3600" b="1" dirty="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pic>
        <p:nvPicPr>
          <p:cNvPr id="2097181" name="Picture 2" descr="D:\11-行政资料\水科院资料\水运所标志\全部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780697" y="6275411"/>
            <a:ext cx="3411307" cy="573775"/>
          </a:xfrm>
          <a:prstGeom prst="rect">
            <a:avLst/>
          </a:prstGeom>
          <a:noFill/>
        </p:spPr>
      </p:pic>
      <p:sp>
        <p:nvSpPr>
          <p:cNvPr id="2" name="Rectangle 7">
            <a:extLst>
              <a:ext uri="{FF2B5EF4-FFF2-40B4-BE49-F238E27FC236}">
                <a16:creationId xmlns:a16="http://schemas.microsoft.com/office/drawing/2014/main" id="{C89BD7C2-87A1-499A-AF87-C8523D74DE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9" name="Rectangle 10">
            <a:extLst>
              <a:ext uri="{FF2B5EF4-FFF2-40B4-BE49-F238E27FC236}">
                <a16:creationId xmlns:a16="http://schemas.microsoft.com/office/drawing/2014/main" id="{3B58C53C-588F-41C7-BBE7-647C8D4DC9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57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0" name="文本框 5">
            <a:extLst>
              <a:ext uri="{FF2B5EF4-FFF2-40B4-BE49-F238E27FC236}">
                <a16:creationId xmlns:a16="http://schemas.microsoft.com/office/drawing/2014/main" id="{D677859F-3BAB-4A02-BF9F-5AEE380733A8}"/>
              </a:ext>
            </a:extLst>
          </p:cNvPr>
          <p:cNvSpPr txBox="1"/>
          <p:nvPr/>
        </p:nvSpPr>
        <p:spPr>
          <a:xfrm>
            <a:off x="983432" y="914400"/>
            <a:ext cx="9848158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黑体" pitchFamily="2" charset="-122"/>
                <a:sym typeface="+mn-lt"/>
              </a:rPr>
              <a:t>China IENC standards mainly include two types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黑体" pitchFamily="2" charset="-122"/>
                <a:cs typeface="+mn-ea"/>
                <a:sym typeface="+mn-lt"/>
              </a:rPr>
              <a:t>National Standard: Technical standard for IENC engineering</a:t>
            </a: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4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黑体" pitchFamily="2" charset="-122"/>
                <a:cs typeface="+mn-ea"/>
                <a:sym typeface="+mn-lt"/>
              </a:rPr>
              <a:t>*.000</a:t>
            </a:r>
            <a:r>
              <a:rPr lang="zh-CN" altLang="en-US" sz="24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黑体" pitchFamily="2" charset="-122"/>
                <a:cs typeface="+mn-ea"/>
                <a:sym typeface="+mn-lt"/>
              </a:rPr>
              <a:t> </a:t>
            </a:r>
            <a:r>
              <a:rPr lang="en-US" altLang="zh-CN" sz="24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黑体" pitchFamily="2" charset="-122"/>
                <a:cs typeface="+mn-ea"/>
                <a:sym typeface="+mn-lt"/>
              </a:rPr>
              <a:t> file 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黑体" pitchFamily="2" charset="-122"/>
                <a:cs typeface="+mn-ea"/>
                <a:sym typeface="+mn-lt"/>
              </a:rPr>
              <a:t>GIS standards-OGC Map Service standards</a:t>
            </a: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zh-CN" sz="2400" b="1" dirty="0"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+mn-lt"/>
            </a:endParaRPr>
          </a:p>
          <a:p>
            <a:endParaRPr lang="zh-CN" altLang="en-US" sz="2400" b="1" dirty="0"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1E529717-6E8D-4CE1-9494-EB322964512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grayscl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  <a14:imgEffect>
                      <a14:saturation sat="66000"/>
                    </a14:imgEffect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2732" y="2114639"/>
            <a:ext cx="3002230" cy="4099742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948B95F-23F6-4643-B9C6-4D0FF68D0F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87916" y="3126719"/>
            <a:ext cx="3464268" cy="3527679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F980527A-729B-4B2D-9208-45EB06F624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45095" y="3140968"/>
            <a:ext cx="3684265" cy="354702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3625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3.33333E-6 L -0.29219 -0.00162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609" y="-93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02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11594962" y="6380705"/>
            <a:ext cx="513303" cy="330723"/>
          </a:xfrm>
        </p:spPr>
        <p:txBody>
          <a:bodyPr/>
          <a:lstStyle/>
          <a:p>
            <a:fld id="{A715B09E-1234-42A5-9FC8-F78760D0FA1F}" type="slidenum">
              <a:rPr lang="zh-CN" altLang="en-US" smtClean="0">
                <a:latin typeface="Times New Roman" panose="02020603050405020304" pitchFamily="18" charset="0"/>
              </a:rPr>
              <a:t>11</a:t>
            </a:fld>
            <a:endParaRPr lang="zh-CN" altLang="en-US" dirty="0">
              <a:latin typeface="Times New Roman" panose="02020603050405020304" pitchFamily="18" charset="0"/>
            </a:endParaRPr>
          </a:p>
        </p:txBody>
      </p:sp>
      <p:grpSp>
        <p:nvGrpSpPr>
          <p:cNvPr id="133" name="组合 1"/>
          <p:cNvGrpSpPr/>
          <p:nvPr/>
        </p:nvGrpSpPr>
        <p:grpSpPr>
          <a:xfrm>
            <a:off x="457300" y="282869"/>
            <a:ext cx="10462263" cy="646331"/>
            <a:chOff x="381443" y="214096"/>
            <a:chExt cx="7547465" cy="646331"/>
          </a:xfrm>
        </p:grpSpPr>
        <p:grpSp>
          <p:nvGrpSpPr>
            <p:cNvPr id="134" name="组合 3"/>
            <p:cNvGrpSpPr/>
            <p:nvPr/>
          </p:nvGrpSpPr>
          <p:grpSpPr>
            <a:xfrm>
              <a:off x="381443" y="373933"/>
              <a:ext cx="435239" cy="347130"/>
              <a:chOff x="316022" y="385236"/>
              <a:chExt cx="478456" cy="381599"/>
            </a:xfrm>
          </p:grpSpPr>
          <p:sp>
            <p:nvSpPr>
              <p:cNvPr id="1048704" name="等腰三角形 6"/>
              <p:cNvSpPr/>
              <p:nvPr/>
            </p:nvSpPr>
            <p:spPr>
              <a:xfrm rot="5400000">
                <a:off x="289705" y="411554"/>
                <a:ext cx="381598" cy="328964"/>
              </a:xfrm>
              <a:prstGeom prst="triangle">
                <a:avLst/>
              </a:prstGeom>
              <a:solidFill>
                <a:schemeClr val="accent6">
                  <a:alpha val="8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048705" name="等腰三角形 7"/>
              <p:cNvSpPr/>
              <p:nvPr/>
            </p:nvSpPr>
            <p:spPr>
              <a:xfrm rot="5400000">
                <a:off x="439197" y="411553"/>
                <a:ext cx="381598" cy="328964"/>
              </a:xfrm>
              <a:prstGeom prst="triangl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1048706" name="文本框 5"/>
            <p:cNvSpPr txBox="1"/>
            <p:nvPr/>
          </p:nvSpPr>
          <p:spPr>
            <a:xfrm>
              <a:off x="824458" y="214096"/>
              <a:ext cx="71044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b="1" dirty="0">
                  <a:latin typeface="Times New Roman" panose="02020603050405020304" pitchFamily="18" charset="0"/>
                  <a:ea typeface="微软雅黑" panose="020B0503020204020204" pitchFamily="34" charset="-122"/>
                  <a:cs typeface="+mn-ea"/>
                  <a:sym typeface="+mn-lt"/>
                </a:rPr>
                <a:t>3. China IENC Standards Used</a:t>
              </a:r>
              <a:endParaRPr lang="zh-CN" altLang="en-US" sz="3600" b="1" dirty="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pic>
        <p:nvPicPr>
          <p:cNvPr id="2097181" name="Picture 2" descr="D:\11-行政资料\水科院资料\水运所标志\全部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780697" y="6275411"/>
            <a:ext cx="3411307" cy="573775"/>
          </a:xfrm>
          <a:prstGeom prst="rect">
            <a:avLst/>
          </a:prstGeom>
          <a:noFill/>
        </p:spPr>
      </p:pic>
      <p:sp>
        <p:nvSpPr>
          <p:cNvPr id="2" name="Rectangle 7">
            <a:extLst>
              <a:ext uri="{FF2B5EF4-FFF2-40B4-BE49-F238E27FC236}">
                <a16:creationId xmlns:a16="http://schemas.microsoft.com/office/drawing/2014/main" id="{C89BD7C2-87A1-499A-AF87-C8523D74DE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9" name="Rectangle 10">
            <a:extLst>
              <a:ext uri="{FF2B5EF4-FFF2-40B4-BE49-F238E27FC236}">
                <a16:creationId xmlns:a16="http://schemas.microsoft.com/office/drawing/2014/main" id="{3B58C53C-588F-41C7-BBE7-647C8D4DC9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57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0" name="文本框 5">
            <a:extLst>
              <a:ext uri="{FF2B5EF4-FFF2-40B4-BE49-F238E27FC236}">
                <a16:creationId xmlns:a16="http://schemas.microsoft.com/office/drawing/2014/main" id="{D677859F-3BAB-4A02-BF9F-5AEE380733A8}"/>
              </a:ext>
            </a:extLst>
          </p:cNvPr>
          <p:cNvSpPr txBox="1"/>
          <p:nvPr/>
        </p:nvSpPr>
        <p:spPr>
          <a:xfrm>
            <a:off x="983432" y="914400"/>
            <a:ext cx="9848158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黑体" pitchFamily="2" charset="-122"/>
                <a:sym typeface="+mn-lt"/>
              </a:rPr>
              <a:t>China IENC standards mainly include two types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黑体" pitchFamily="2" charset="-122"/>
                <a:cs typeface="+mn-ea"/>
                <a:sym typeface="+mn-lt"/>
              </a:rPr>
              <a:t>GIS maps of Inland waterway  are widely used on shore or on board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黑体" pitchFamily="2" charset="-122"/>
                <a:cs typeface="+mn-ea"/>
                <a:sym typeface="+mn-lt"/>
              </a:rPr>
              <a:t>IENCs are mainly used on board.</a:t>
            </a: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zh-CN" sz="2400" b="1" dirty="0"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+mn-lt"/>
            </a:endParaRPr>
          </a:p>
          <a:p>
            <a:endParaRPr lang="zh-CN" altLang="en-US" sz="2400" b="1" dirty="0"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15" name="图片 10">
            <a:extLst>
              <a:ext uri="{FF2B5EF4-FFF2-40B4-BE49-F238E27FC236}">
                <a16:creationId xmlns:a16="http://schemas.microsoft.com/office/drawing/2014/main" id="{05250792-21B4-4165-BE10-AA21C45DEA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8549" y="3268066"/>
            <a:ext cx="9901420" cy="3342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1605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02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11594962" y="6380705"/>
            <a:ext cx="513303" cy="330723"/>
          </a:xfrm>
        </p:spPr>
        <p:txBody>
          <a:bodyPr/>
          <a:lstStyle/>
          <a:p>
            <a:fld id="{A715B09E-1234-42A5-9FC8-F78760D0FA1F}" type="slidenum">
              <a:rPr lang="zh-CN" altLang="en-US" smtClean="0">
                <a:latin typeface="Times New Roman" panose="02020603050405020304" pitchFamily="18" charset="0"/>
              </a:rPr>
              <a:t>12</a:t>
            </a:fld>
            <a:endParaRPr lang="zh-CN" altLang="en-US" dirty="0">
              <a:latin typeface="Times New Roman" panose="02020603050405020304" pitchFamily="18" charset="0"/>
            </a:endParaRPr>
          </a:p>
        </p:txBody>
      </p:sp>
      <p:grpSp>
        <p:nvGrpSpPr>
          <p:cNvPr id="133" name="组合 1"/>
          <p:cNvGrpSpPr/>
          <p:nvPr/>
        </p:nvGrpSpPr>
        <p:grpSpPr>
          <a:xfrm>
            <a:off x="457300" y="282869"/>
            <a:ext cx="10462263" cy="646331"/>
            <a:chOff x="381443" y="214096"/>
            <a:chExt cx="7547465" cy="646331"/>
          </a:xfrm>
        </p:grpSpPr>
        <p:grpSp>
          <p:nvGrpSpPr>
            <p:cNvPr id="134" name="组合 3"/>
            <p:cNvGrpSpPr/>
            <p:nvPr/>
          </p:nvGrpSpPr>
          <p:grpSpPr>
            <a:xfrm>
              <a:off x="381443" y="373933"/>
              <a:ext cx="435239" cy="347130"/>
              <a:chOff x="316022" y="385236"/>
              <a:chExt cx="478456" cy="381599"/>
            </a:xfrm>
          </p:grpSpPr>
          <p:sp>
            <p:nvSpPr>
              <p:cNvPr id="1048704" name="等腰三角形 6"/>
              <p:cNvSpPr/>
              <p:nvPr/>
            </p:nvSpPr>
            <p:spPr>
              <a:xfrm rot="5400000">
                <a:off x="289705" y="411554"/>
                <a:ext cx="381598" cy="328964"/>
              </a:xfrm>
              <a:prstGeom prst="triangle">
                <a:avLst/>
              </a:prstGeom>
              <a:solidFill>
                <a:schemeClr val="accent6">
                  <a:alpha val="8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048705" name="等腰三角形 7"/>
              <p:cNvSpPr/>
              <p:nvPr/>
            </p:nvSpPr>
            <p:spPr>
              <a:xfrm rot="5400000">
                <a:off x="439197" y="411553"/>
                <a:ext cx="381598" cy="328964"/>
              </a:xfrm>
              <a:prstGeom prst="triangl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1048706" name="文本框 5"/>
            <p:cNvSpPr txBox="1"/>
            <p:nvPr/>
          </p:nvSpPr>
          <p:spPr>
            <a:xfrm>
              <a:off x="824458" y="214096"/>
              <a:ext cx="71044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b="1" dirty="0">
                  <a:latin typeface="Times New Roman" panose="02020603050405020304" pitchFamily="18" charset="0"/>
                  <a:ea typeface="微软雅黑" panose="020B0503020204020204" pitchFamily="34" charset="-122"/>
                  <a:cs typeface="+mn-ea"/>
                  <a:sym typeface="+mn-lt"/>
                </a:rPr>
                <a:t>4. National Inland Waterway Map of China</a:t>
              </a:r>
              <a:endParaRPr lang="zh-CN" altLang="en-US" sz="3600" b="1" dirty="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pic>
        <p:nvPicPr>
          <p:cNvPr id="2097181" name="Picture 2" descr="D:\11-行政资料\水科院资料\水运所标志\全部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780697" y="6275411"/>
            <a:ext cx="3411307" cy="573775"/>
          </a:xfrm>
          <a:prstGeom prst="rect">
            <a:avLst/>
          </a:prstGeom>
          <a:noFill/>
        </p:spPr>
      </p:pic>
      <p:sp>
        <p:nvSpPr>
          <p:cNvPr id="2" name="Rectangle 7">
            <a:extLst>
              <a:ext uri="{FF2B5EF4-FFF2-40B4-BE49-F238E27FC236}">
                <a16:creationId xmlns:a16="http://schemas.microsoft.com/office/drawing/2014/main" id="{C89BD7C2-87A1-499A-AF87-C8523D74DE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9" name="Rectangle 10">
            <a:extLst>
              <a:ext uri="{FF2B5EF4-FFF2-40B4-BE49-F238E27FC236}">
                <a16:creationId xmlns:a16="http://schemas.microsoft.com/office/drawing/2014/main" id="{3B58C53C-588F-41C7-BBE7-647C8D4DC9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57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0" name="文本框 5">
            <a:extLst>
              <a:ext uri="{FF2B5EF4-FFF2-40B4-BE49-F238E27FC236}">
                <a16:creationId xmlns:a16="http://schemas.microsoft.com/office/drawing/2014/main" id="{D677859F-3BAB-4A02-BF9F-5AEE380733A8}"/>
              </a:ext>
            </a:extLst>
          </p:cNvPr>
          <p:cNvSpPr txBox="1"/>
          <p:nvPr/>
        </p:nvSpPr>
        <p:spPr>
          <a:xfrm>
            <a:off x="983432" y="914400"/>
            <a:ext cx="984815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黑体" pitchFamily="2" charset="-122"/>
                <a:sym typeface="+mn-lt"/>
              </a:rPr>
              <a:t>I am producing the 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+mn-lt"/>
              </a:rPr>
              <a:t>national inland waterway map of China </a:t>
            </a:r>
            <a:r>
              <a:rPr lang="en-US" altLang="zh-CN" sz="24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黑体" pitchFamily="2" charset="-122"/>
                <a:cs typeface="+mn-ea"/>
                <a:sym typeface="+mn-lt"/>
              </a:rPr>
              <a:t>based on the IENC national standard and the GIS standards, according to the requirements of the Ministry of Transport of  the PRC.</a:t>
            </a: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zh-CN" sz="2400" b="1" dirty="0"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+mn-lt"/>
            </a:endParaRPr>
          </a:p>
          <a:p>
            <a:endParaRPr lang="zh-CN" altLang="en-US" sz="2400" b="1" dirty="0"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9B04228A-DB51-4F29-8090-625C97D7DD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1271" y="3199437"/>
            <a:ext cx="5789236" cy="3212708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D6E63385-29F8-4611-92DA-DBE2FAD986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2174" y="3199438"/>
            <a:ext cx="5735960" cy="3215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1363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圆角矩形 26"/>
          <p:cNvSpPr/>
          <p:nvPr/>
        </p:nvSpPr>
        <p:spPr>
          <a:xfrm>
            <a:off x="-24002" y="4163761"/>
            <a:ext cx="12192000" cy="2806967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29" name="圆角矩形 28"/>
          <p:cNvSpPr/>
          <p:nvPr/>
        </p:nvSpPr>
        <p:spPr>
          <a:xfrm>
            <a:off x="0" y="4060544"/>
            <a:ext cx="12192000" cy="80987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pic>
        <p:nvPicPr>
          <p:cNvPr id="10" name="图片 9"/>
          <p:cNvPicPr/>
          <p:nvPr/>
        </p:nvPicPr>
        <p:blipFill>
          <a:blip r:embed="rId3" cstate="email"/>
          <a:stretch>
            <a:fillRect/>
          </a:stretch>
        </p:blipFill>
        <p:spPr>
          <a:xfrm>
            <a:off x="6401140" y="2161857"/>
            <a:ext cx="3024000" cy="1865894"/>
          </a:xfrm>
          <a:prstGeom prst="rect">
            <a:avLst/>
          </a:prstGeom>
        </p:spPr>
      </p:pic>
      <p:pic>
        <p:nvPicPr>
          <p:cNvPr id="41" name="图片 40"/>
          <p:cNvPicPr/>
          <p:nvPr/>
        </p:nvPicPr>
        <p:blipFill rotWithShape="1">
          <a:blip r:embed="rId4" cstate="email"/>
          <a:srcRect/>
          <a:stretch>
            <a:fillRect/>
          </a:stretch>
        </p:blipFill>
        <p:spPr>
          <a:xfrm>
            <a:off x="9437678" y="2168660"/>
            <a:ext cx="2754322" cy="186480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71396"/>
            <a:ext cx="3012950" cy="1864800"/>
          </a:xfrm>
          <a:prstGeom prst="rect">
            <a:avLst/>
          </a:prstGeom>
        </p:spPr>
      </p:pic>
      <p:pic>
        <p:nvPicPr>
          <p:cNvPr id="7" name="图片 6"/>
          <p:cNvPicPr/>
          <p:nvPr/>
        </p:nvPicPr>
        <p:blipFill>
          <a:blip r:embed="rId3" cstate="email"/>
          <a:stretch>
            <a:fillRect/>
          </a:stretch>
        </p:blipFill>
        <p:spPr>
          <a:xfrm>
            <a:off x="6387559" y="2168660"/>
            <a:ext cx="3024000" cy="1865894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11" y="2168660"/>
            <a:ext cx="3012950" cy="186480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4E806B74-0F20-37B3-F229-A3C72DA48736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840"/>
          <a:stretch/>
        </p:blipFill>
        <p:spPr>
          <a:xfrm>
            <a:off x="0" y="-9666"/>
            <a:ext cx="12198098" cy="2145600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A930E44D-F478-40EF-C094-5261DA0A831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0904" y="2168660"/>
            <a:ext cx="3323074" cy="1864800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6D54ADB4-04F1-328B-9CD0-1FDB899FACC0}"/>
              </a:ext>
            </a:extLst>
          </p:cNvPr>
          <p:cNvSpPr txBox="1"/>
          <p:nvPr/>
        </p:nvSpPr>
        <p:spPr>
          <a:xfrm>
            <a:off x="3874064" y="4712967"/>
            <a:ext cx="499983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6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Thank you</a:t>
            </a:r>
            <a:r>
              <a:rPr lang="zh-CN" altLang="en-US" sz="6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！</a:t>
            </a:r>
          </a:p>
        </p:txBody>
      </p:sp>
    </p:spTree>
    <p:extLst>
      <p:ext uri="{BB962C8B-B14F-4D97-AF65-F5344CB8AC3E}">
        <p14:creationId xmlns:p14="http://schemas.microsoft.com/office/powerpoint/2010/main" val="7781847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02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11594962" y="6380705"/>
            <a:ext cx="513303" cy="330723"/>
          </a:xfrm>
        </p:spPr>
        <p:txBody>
          <a:bodyPr/>
          <a:lstStyle/>
          <a:p>
            <a:fld id="{A715B09E-1234-42A5-9FC8-F78760D0FA1F}" type="slidenum">
              <a:rPr lang="zh-CN" altLang="en-US" smtClean="0">
                <a:latin typeface="Times New Roman" panose="02020603050405020304" pitchFamily="18" charset="0"/>
              </a:rPr>
              <a:t>2</a:t>
            </a:fld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1048706" name="文本框 5"/>
          <p:cNvSpPr txBox="1"/>
          <p:nvPr/>
        </p:nvSpPr>
        <p:spPr>
          <a:xfrm>
            <a:off x="1071405" y="282869"/>
            <a:ext cx="98481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+mn-lt"/>
              </a:rPr>
              <a:t>Contents</a:t>
            </a:r>
            <a:endParaRPr lang="zh-CN" altLang="en-US" sz="3600" b="1" dirty="0"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2097181" name="Picture 2" descr="D:\11-行政资料\水科院资料\水运所标志\全部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780697" y="6275411"/>
            <a:ext cx="3411307" cy="573775"/>
          </a:xfrm>
          <a:prstGeom prst="rect">
            <a:avLst/>
          </a:prstGeom>
          <a:noFill/>
        </p:spPr>
      </p:pic>
      <p:sp>
        <p:nvSpPr>
          <p:cNvPr id="2" name="Rectangle 7">
            <a:extLst>
              <a:ext uri="{FF2B5EF4-FFF2-40B4-BE49-F238E27FC236}">
                <a16:creationId xmlns:a16="http://schemas.microsoft.com/office/drawing/2014/main" id="{C89BD7C2-87A1-499A-AF87-C8523D74DE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9" name="Rectangle 10">
            <a:extLst>
              <a:ext uri="{FF2B5EF4-FFF2-40B4-BE49-F238E27FC236}">
                <a16:creationId xmlns:a16="http://schemas.microsoft.com/office/drawing/2014/main" id="{3B58C53C-588F-41C7-BBE7-647C8D4DC9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57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0" name="文本框 5">
            <a:extLst>
              <a:ext uri="{FF2B5EF4-FFF2-40B4-BE49-F238E27FC236}">
                <a16:creationId xmlns:a16="http://schemas.microsoft.com/office/drawing/2014/main" id="{D677859F-3BAB-4A02-BF9F-5AEE380733A8}"/>
              </a:ext>
            </a:extLst>
          </p:cNvPr>
          <p:cNvSpPr txBox="1"/>
          <p:nvPr/>
        </p:nvSpPr>
        <p:spPr>
          <a:xfrm>
            <a:off x="3165886" y="1487058"/>
            <a:ext cx="8913027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+mn-lt"/>
              </a:rPr>
              <a:t>High-grade Inland Waterway Plan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+mn-lt"/>
              </a:rPr>
              <a:t>IENC development mileage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+mn-lt"/>
              </a:rPr>
              <a:t>IENC standards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+mn-lt"/>
              </a:rPr>
              <a:t>National Inland Waterway Map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zh-CN" sz="2400" b="1" dirty="0"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+mn-lt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zh-CN" sz="2400" b="1" dirty="0"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+mn-lt"/>
            </a:endParaRPr>
          </a:p>
          <a:p>
            <a:endParaRPr lang="zh-CN" altLang="en-US" sz="2400" b="1" dirty="0"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738204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02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11594962" y="6380705"/>
            <a:ext cx="513303" cy="330723"/>
          </a:xfrm>
        </p:spPr>
        <p:txBody>
          <a:bodyPr/>
          <a:lstStyle/>
          <a:p>
            <a:fld id="{A715B09E-1234-42A5-9FC8-F78760D0FA1F}" type="slidenum">
              <a:rPr lang="zh-CN" altLang="en-US" smtClean="0">
                <a:latin typeface="Times New Roman" panose="02020603050405020304" pitchFamily="18" charset="0"/>
              </a:rPr>
              <a:t>3</a:t>
            </a:fld>
            <a:endParaRPr lang="zh-CN" altLang="en-US" dirty="0">
              <a:latin typeface="Times New Roman" panose="02020603050405020304" pitchFamily="18" charset="0"/>
            </a:endParaRPr>
          </a:p>
        </p:txBody>
      </p:sp>
      <p:grpSp>
        <p:nvGrpSpPr>
          <p:cNvPr id="133" name="组合 1"/>
          <p:cNvGrpSpPr/>
          <p:nvPr/>
        </p:nvGrpSpPr>
        <p:grpSpPr>
          <a:xfrm>
            <a:off x="457300" y="282869"/>
            <a:ext cx="10462263" cy="646331"/>
            <a:chOff x="381443" y="214096"/>
            <a:chExt cx="7547465" cy="646331"/>
          </a:xfrm>
        </p:grpSpPr>
        <p:grpSp>
          <p:nvGrpSpPr>
            <p:cNvPr id="134" name="组合 3"/>
            <p:cNvGrpSpPr/>
            <p:nvPr/>
          </p:nvGrpSpPr>
          <p:grpSpPr>
            <a:xfrm>
              <a:off x="381443" y="373933"/>
              <a:ext cx="435239" cy="347130"/>
              <a:chOff x="316022" y="385236"/>
              <a:chExt cx="478456" cy="381599"/>
            </a:xfrm>
          </p:grpSpPr>
          <p:sp>
            <p:nvSpPr>
              <p:cNvPr id="1048704" name="等腰三角形 6"/>
              <p:cNvSpPr/>
              <p:nvPr/>
            </p:nvSpPr>
            <p:spPr>
              <a:xfrm rot="5400000">
                <a:off x="289705" y="411554"/>
                <a:ext cx="381598" cy="328964"/>
              </a:xfrm>
              <a:prstGeom prst="triangle">
                <a:avLst/>
              </a:prstGeom>
              <a:solidFill>
                <a:schemeClr val="accent6">
                  <a:alpha val="8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048705" name="等腰三角形 7"/>
              <p:cNvSpPr/>
              <p:nvPr/>
            </p:nvSpPr>
            <p:spPr>
              <a:xfrm rot="5400000">
                <a:off x="439197" y="411553"/>
                <a:ext cx="381598" cy="328964"/>
              </a:xfrm>
              <a:prstGeom prst="triangl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1048706" name="文本框 5"/>
            <p:cNvSpPr txBox="1"/>
            <p:nvPr/>
          </p:nvSpPr>
          <p:spPr>
            <a:xfrm>
              <a:off x="824458" y="214096"/>
              <a:ext cx="71044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b="1" dirty="0">
                  <a:latin typeface="Times New Roman" panose="02020603050405020304" pitchFamily="18" charset="0"/>
                  <a:ea typeface="微软雅黑" panose="020B0503020204020204" pitchFamily="34" charset="-122"/>
                  <a:cs typeface="+mn-ea"/>
                  <a:sym typeface="+mn-lt"/>
                </a:rPr>
                <a:t>1. China high-grade inland waterway plan</a:t>
              </a:r>
              <a:endParaRPr lang="zh-CN" altLang="en-US" sz="3600" b="1" dirty="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pic>
        <p:nvPicPr>
          <p:cNvPr id="2097181" name="Picture 2" descr="D:\11-行政资料\水科院资料\水运所标志\全部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780697" y="6275411"/>
            <a:ext cx="3411307" cy="573775"/>
          </a:xfrm>
          <a:prstGeom prst="rect">
            <a:avLst/>
          </a:prstGeom>
          <a:noFill/>
        </p:spPr>
      </p:pic>
      <p:sp>
        <p:nvSpPr>
          <p:cNvPr id="2" name="Rectangle 7">
            <a:extLst>
              <a:ext uri="{FF2B5EF4-FFF2-40B4-BE49-F238E27FC236}">
                <a16:creationId xmlns:a16="http://schemas.microsoft.com/office/drawing/2014/main" id="{C89BD7C2-87A1-499A-AF87-C8523D74DE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9" name="Rectangle 10">
            <a:extLst>
              <a:ext uri="{FF2B5EF4-FFF2-40B4-BE49-F238E27FC236}">
                <a16:creationId xmlns:a16="http://schemas.microsoft.com/office/drawing/2014/main" id="{3B58C53C-588F-41C7-BBE7-647C8D4DC9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57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0" name="文本框 5">
            <a:extLst>
              <a:ext uri="{FF2B5EF4-FFF2-40B4-BE49-F238E27FC236}">
                <a16:creationId xmlns:a16="http://schemas.microsoft.com/office/drawing/2014/main" id="{D677859F-3BAB-4A02-BF9F-5AEE380733A8}"/>
              </a:ext>
            </a:extLst>
          </p:cNvPr>
          <p:cNvSpPr txBox="1"/>
          <p:nvPr/>
        </p:nvSpPr>
        <p:spPr>
          <a:xfrm>
            <a:off x="1071405" y="1268760"/>
            <a:ext cx="984815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4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黑体" pitchFamily="2" charset="-122"/>
                <a:sym typeface="+mn-lt"/>
              </a:rPr>
              <a:t>Chinese overall layout of inland waterway transportation is consisted of</a:t>
            </a:r>
            <a:r>
              <a:rPr lang="zh-CN" altLang="en-US" sz="24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黑体" pitchFamily="2" charset="-122"/>
                <a:sym typeface="+mn-lt"/>
              </a:rPr>
              <a:t>“</a:t>
            </a:r>
            <a:r>
              <a:rPr lang="en-US" altLang="zh-CN" sz="24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黑体" pitchFamily="2" charset="-122"/>
                <a:sym typeface="+mn-lt"/>
              </a:rPr>
              <a:t>four vertical ,four horizontal and two networks</a:t>
            </a:r>
            <a:r>
              <a:rPr lang="zh-CN" altLang="en-US" sz="24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黑体" pitchFamily="2" charset="-122"/>
                <a:sym typeface="+mn-lt"/>
              </a:rPr>
              <a:t>”</a:t>
            </a:r>
            <a:r>
              <a:rPr lang="en-US" altLang="zh-CN" sz="24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黑体" pitchFamily="2" charset="-122"/>
                <a:sym typeface="+mn-lt"/>
              </a:rPr>
              <a:t> high-grade inland waterways.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4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黑体" pitchFamily="2" charset="-122"/>
              </a:rPr>
              <a:t>The planned </a:t>
            </a:r>
            <a:r>
              <a:rPr lang="en-US" altLang="zh-CN" sz="24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黑体" pitchFamily="2" charset="-122"/>
                <a:sym typeface="+mn-lt"/>
              </a:rPr>
              <a:t>waterway </a:t>
            </a:r>
            <a:r>
              <a:rPr lang="en-US" altLang="zh-CN" sz="24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黑体" pitchFamily="2" charset="-122"/>
              </a:rPr>
              <a:t>mileage is about 25000 kilometers by 2035.</a:t>
            </a:r>
            <a:endParaRPr lang="en-US" altLang="zh-CN" sz="2400" b="1" dirty="0"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+mn-lt"/>
            </a:endParaRPr>
          </a:p>
          <a:p>
            <a:endParaRPr lang="zh-CN" altLang="en-US" sz="2400" b="1" dirty="0"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896381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02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11594962" y="6380705"/>
            <a:ext cx="513303" cy="330723"/>
          </a:xfrm>
        </p:spPr>
        <p:txBody>
          <a:bodyPr/>
          <a:lstStyle/>
          <a:p>
            <a:fld id="{A715B09E-1234-42A5-9FC8-F78760D0FA1F}" type="slidenum">
              <a:rPr lang="zh-CN" altLang="en-US" smtClean="0">
                <a:latin typeface="Times New Roman" panose="02020603050405020304" pitchFamily="18" charset="0"/>
              </a:rPr>
              <a:t>4</a:t>
            </a:fld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2" name="Rectangle 7">
            <a:extLst>
              <a:ext uri="{FF2B5EF4-FFF2-40B4-BE49-F238E27FC236}">
                <a16:creationId xmlns:a16="http://schemas.microsoft.com/office/drawing/2014/main" id="{C89BD7C2-87A1-499A-AF87-C8523D74DE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9" name="Rectangle 10">
            <a:extLst>
              <a:ext uri="{FF2B5EF4-FFF2-40B4-BE49-F238E27FC236}">
                <a16:creationId xmlns:a16="http://schemas.microsoft.com/office/drawing/2014/main" id="{3B58C53C-588F-41C7-BBE7-647C8D4DC9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57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0" name="文本框 5">
            <a:extLst>
              <a:ext uri="{FF2B5EF4-FFF2-40B4-BE49-F238E27FC236}">
                <a16:creationId xmlns:a16="http://schemas.microsoft.com/office/drawing/2014/main" id="{D677859F-3BAB-4A02-BF9F-5AEE380733A8}"/>
              </a:ext>
            </a:extLst>
          </p:cNvPr>
          <p:cNvSpPr txBox="1"/>
          <p:nvPr/>
        </p:nvSpPr>
        <p:spPr>
          <a:xfrm>
            <a:off x="1071405" y="1268760"/>
            <a:ext cx="984815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+mn-lt"/>
              </a:rPr>
              <a:t>China high-level inland waterway planning</a:t>
            </a:r>
          </a:p>
          <a:p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+mn-lt"/>
              </a:rPr>
              <a:t>四纵</a:t>
            </a:r>
            <a:endParaRPr lang="en-US" altLang="zh-CN" sz="2400" b="1" dirty="0"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+mn-lt"/>
            </a:endParaRPr>
          </a:p>
          <a:p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+mn-lt"/>
              </a:rPr>
              <a:t>四横</a:t>
            </a:r>
            <a:endParaRPr lang="en-US" altLang="zh-CN" sz="2400" b="1" dirty="0"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+mn-lt"/>
            </a:endParaRPr>
          </a:p>
          <a:p>
            <a:endParaRPr lang="zh-CN" altLang="en-US" sz="2400" b="1" dirty="0"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E91056F-1384-4D14-B3D7-A83795B298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2766" y="76027"/>
            <a:ext cx="9798554" cy="6705945"/>
          </a:xfrm>
          <a:prstGeom prst="rect">
            <a:avLst/>
          </a:prstGeom>
        </p:spPr>
      </p:pic>
      <p:sp>
        <p:nvSpPr>
          <p:cNvPr id="13" name="AutoShape 4">
            <a:extLst>
              <a:ext uri="{FF2B5EF4-FFF2-40B4-BE49-F238E27FC236}">
                <a16:creationId xmlns:a16="http://schemas.microsoft.com/office/drawing/2014/main" id="{B5AE3FA9-7D7A-460A-A9B3-8FA8BD692D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8248" y="3444573"/>
            <a:ext cx="1045639" cy="429106"/>
          </a:xfrm>
          <a:prstGeom prst="wedgeRectCallout">
            <a:avLst>
              <a:gd name="adj1" fmla="val -75208"/>
              <a:gd name="adj2" fmla="val 107056"/>
            </a:avLst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Yangtze River Delta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900" b="1" dirty="0">
                <a:solidFill>
                  <a:srgbClr val="00008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inland waterway network</a:t>
            </a:r>
            <a:endParaRPr lang="zh-CN" altLang="zh-CN" sz="900" b="1" dirty="0">
              <a:solidFill>
                <a:srgbClr val="00008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4" name="AutoShape 5">
            <a:extLst>
              <a:ext uri="{FF2B5EF4-FFF2-40B4-BE49-F238E27FC236}">
                <a16:creationId xmlns:a16="http://schemas.microsoft.com/office/drawing/2014/main" id="{D4034CAB-292F-4CCA-A401-41F146A3B5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6120" y="6184125"/>
            <a:ext cx="1004128" cy="396678"/>
          </a:xfrm>
          <a:prstGeom prst="wedgeRectCallout">
            <a:avLst>
              <a:gd name="adj1" fmla="val -57014"/>
              <a:gd name="adj2" fmla="val -120347"/>
            </a:avLst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Pearl River Delta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900" b="1" dirty="0">
                <a:solidFill>
                  <a:srgbClr val="00008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inland waterway network</a:t>
            </a:r>
            <a:endParaRPr lang="zh-CN" altLang="zh-CN" sz="900" b="1" dirty="0">
              <a:solidFill>
                <a:srgbClr val="00008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2F4CB841-924A-4E5C-BEFB-676777D1ACA9}"/>
              </a:ext>
            </a:extLst>
          </p:cNvPr>
          <p:cNvSpPr txBox="1"/>
          <p:nvPr/>
        </p:nvSpPr>
        <p:spPr>
          <a:xfrm>
            <a:off x="4159280" y="1589424"/>
            <a:ext cx="367240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黑体" pitchFamily="2" charset="-122"/>
                <a:sym typeface="+mn-lt"/>
              </a:rPr>
              <a:t>Two networks waterways</a:t>
            </a:r>
            <a:endParaRPr lang="zh-CN" altLang="en-US" sz="2400" b="1" dirty="0">
              <a:solidFill>
                <a:srgbClr val="00206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  <a:ea typeface="黑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30806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02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11594962" y="6380705"/>
            <a:ext cx="513303" cy="330723"/>
          </a:xfrm>
        </p:spPr>
        <p:txBody>
          <a:bodyPr/>
          <a:lstStyle/>
          <a:p>
            <a:fld id="{A715B09E-1234-42A5-9FC8-F78760D0FA1F}" type="slidenum">
              <a:rPr lang="zh-CN" altLang="en-US" smtClean="0">
                <a:latin typeface="Times New Roman" panose="02020603050405020304" pitchFamily="18" charset="0"/>
              </a:rPr>
              <a:t>5</a:t>
            </a:fld>
            <a:endParaRPr lang="zh-CN" altLang="en-US" dirty="0">
              <a:latin typeface="Times New Roman" panose="02020603050405020304" pitchFamily="18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1B33FE3-55DD-4732-8A7E-94D58887CF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6723" y="42976"/>
            <a:ext cx="9798554" cy="670594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BFE5080-BDCA-40CF-BFA3-A0242902D5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4192" y="188640"/>
            <a:ext cx="1944216" cy="1651085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BE4476E5-682F-4BAE-8141-A89FC2643D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4560" y="3450656"/>
            <a:ext cx="1219263" cy="984301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3F753321-BDDD-4E20-A9FC-0E24E26AD4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31904" y="3573016"/>
            <a:ext cx="3384376" cy="1687205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65E1ACB6-3C20-4BB8-B7E8-CFA1E4F6AF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63952" y="5085184"/>
            <a:ext cx="1816193" cy="1092256"/>
          </a:xfrm>
          <a:prstGeom prst="rect">
            <a:avLst/>
          </a:prstGeom>
        </p:spPr>
      </p:pic>
      <p:sp>
        <p:nvSpPr>
          <p:cNvPr id="38" name="文本框 37">
            <a:extLst>
              <a:ext uri="{FF2B5EF4-FFF2-40B4-BE49-F238E27FC236}">
                <a16:creationId xmlns:a16="http://schemas.microsoft.com/office/drawing/2014/main" id="{35FA7CD3-1251-4957-841E-60A2D956284A}"/>
              </a:ext>
            </a:extLst>
          </p:cNvPr>
          <p:cNvSpPr txBox="1"/>
          <p:nvPr/>
        </p:nvSpPr>
        <p:spPr>
          <a:xfrm>
            <a:off x="2183102" y="1837769"/>
            <a:ext cx="45701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黑体" pitchFamily="2" charset="-122"/>
                <a:sym typeface="+mn-lt"/>
              </a:rPr>
              <a:t>Yangtze river and its branches</a:t>
            </a:r>
            <a:r>
              <a:rPr lang="zh-CN" altLang="en-US" sz="18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黑体" pitchFamily="2" charset="-122"/>
                <a:sym typeface="+mn-lt"/>
              </a:rPr>
              <a:t>，</a:t>
            </a:r>
            <a:r>
              <a:rPr lang="en-US" altLang="zh-CN" sz="18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黑体" pitchFamily="2" charset="-122"/>
                <a:sym typeface="+mn-lt"/>
              </a:rPr>
              <a:t>5400</a:t>
            </a:r>
            <a:endParaRPr lang="zh-CN" altLang="en-US" dirty="0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D4590C62-0026-4B01-A92E-484C39D16C68}"/>
              </a:ext>
            </a:extLst>
          </p:cNvPr>
          <p:cNvSpPr txBox="1"/>
          <p:nvPr/>
        </p:nvSpPr>
        <p:spPr>
          <a:xfrm>
            <a:off x="2149624" y="2265361"/>
            <a:ext cx="60976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黑体" pitchFamily="2" charset="-122"/>
                <a:sym typeface="+mn-lt"/>
              </a:rPr>
              <a:t>Xijiang</a:t>
            </a:r>
            <a:r>
              <a:rPr lang="en-US" altLang="zh-CN" sz="18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黑体" pitchFamily="2" charset="-122"/>
                <a:sym typeface="+mn-lt"/>
              </a:rPr>
              <a:t> river and its branches</a:t>
            </a:r>
            <a:r>
              <a:rPr lang="zh-CN" altLang="en-US" sz="18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黑体" pitchFamily="2" charset="-122"/>
                <a:sym typeface="+mn-lt"/>
              </a:rPr>
              <a:t>，</a:t>
            </a:r>
            <a:r>
              <a:rPr lang="en-US" altLang="zh-CN" sz="18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黑体" pitchFamily="2" charset="-122"/>
                <a:sym typeface="+mn-lt"/>
              </a:rPr>
              <a:t>3400</a:t>
            </a:r>
            <a:endParaRPr lang="zh-CN" altLang="en-US" dirty="0"/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1FD713AF-8C21-4811-960B-430D6E886A2A}"/>
              </a:ext>
            </a:extLst>
          </p:cNvPr>
          <p:cNvSpPr txBox="1"/>
          <p:nvPr/>
        </p:nvSpPr>
        <p:spPr>
          <a:xfrm>
            <a:off x="2183102" y="2708683"/>
            <a:ext cx="60976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黑体" pitchFamily="2" charset="-122"/>
                <a:sym typeface="+mn-lt"/>
              </a:rPr>
              <a:t>Huaihe</a:t>
            </a:r>
            <a:r>
              <a:rPr lang="en-US" altLang="zh-CN" sz="18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黑体" pitchFamily="2" charset="-122"/>
                <a:sym typeface="+mn-lt"/>
              </a:rPr>
              <a:t> river and its branches</a:t>
            </a:r>
            <a:r>
              <a:rPr lang="zh-CN" altLang="en-US" sz="18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黑体" pitchFamily="2" charset="-122"/>
                <a:sym typeface="+mn-lt"/>
              </a:rPr>
              <a:t>，</a:t>
            </a:r>
            <a:r>
              <a:rPr lang="en-US" altLang="zh-CN" sz="18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黑体" pitchFamily="2" charset="-122"/>
                <a:sym typeface="+mn-lt"/>
              </a:rPr>
              <a:t>1000</a:t>
            </a:r>
            <a:endParaRPr lang="zh-CN" altLang="en-US" dirty="0"/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C0F79149-4376-422B-B154-998D54D4E0AE}"/>
              </a:ext>
            </a:extLst>
          </p:cNvPr>
          <p:cNvSpPr txBox="1"/>
          <p:nvPr/>
        </p:nvSpPr>
        <p:spPr>
          <a:xfrm>
            <a:off x="2183102" y="3158144"/>
            <a:ext cx="60976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黑体" pitchFamily="2" charset="-122"/>
                <a:sym typeface="+mn-lt"/>
              </a:rPr>
              <a:t>H</a:t>
            </a:r>
            <a:r>
              <a:rPr lang="en-US" altLang="zh-CN" sz="18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黑体" pitchFamily="2" charset="-122"/>
              </a:rPr>
              <a:t>eilongjiang river and its branches</a:t>
            </a:r>
            <a:r>
              <a:rPr lang="zh-CN" altLang="en-US" sz="18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黑体" pitchFamily="2" charset="-122"/>
              </a:rPr>
              <a:t>，</a:t>
            </a:r>
            <a:r>
              <a:rPr lang="en-US" altLang="zh-CN" sz="18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黑体" pitchFamily="2" charset="-122"/>
              </a:rPr>
              <a:t>2700</a:t>
            </a:r>
            <a:endParaRPr lang="zh-CN" altLang="en-US" dirty="0"/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0599EC77-4468-4A73-A76B-8CF9B0FF5D82}"/>
              </a:ext>
            </a:extLst>
          </p:cNvPr>
          <p:cNvSpPr txBox="1"/>
          <p:nvPr/>
        </p:nvSpPr>
        <p:spPr>
          <a:xfrm>
            <a:off x="2377540" y="1261578"/>
            <a:ext cx="60976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黑体" pitchFamily="2" charset="-122"/>
                <a:sym typeface="+mn-lt"/>
              </a:rPr>
              <a:t>Four horizontal waterways</a:t>
            </a:r>
            <a:endParaRPr lang="zh-CN" altLang="en-US" sz="2400" b="1" dirty="0">
              <a:solidFill>
                <a:srgbClr val="00206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  <a:ea typeface="黑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54603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3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3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3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40" grpId="0"/>
      <p:bldP spid="42" grpId="0"/>
      <p:bldP spid="4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02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11594962" y="6380705"/>
            <a:ext cx="513303" cy="330723"/>
          </a:xfrm>
        </p:spPr>
        <p:txBody>
          <a:bodyPr/>
          <a:lstStyle/>
          <a:p>
            <a:fld id="{A715B09E-1234-42A5-9FC8-F78760D0FA1F}" type="slidenum">
              <a:rPr lang="zh-CN" altLang="en-US" smtClean="0">
                <a:latin typeface="Times New Roman" panose="02020603050405020304" pitchFamily="18" charset="0"/>
              </a:rPr>
              <a:t>6</a:t>
            </a:fld>
            <a:endParaRPr lang="zh-CN" altLang="en-US" dirty="0">
              <a:latin typeface="Times New Roman" panose="02020603050405020304" pitchFamily="18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1B33FE3-55DD-4732-8A7E-94D58887CF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6723" y="76027"/>
            <a:ext cx="9798554" cy="670594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BFE5080-BDCA-40CF-BFA3-A0242902D5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4192" y="188640"/>
            <a:ext cx="1944216" cy="1651085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BE4476E5-682F-4BAE-8141-A89FC2643D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4560" y="3450656"/>
            <a:ext cx="1219263" cy="984301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3F753321-BDDD-4E20-A9FC-0E24E26AD4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31904" y="3625940"/>
            <a:ext cx="3384376" cy="1687205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65E1ACB6-3C20-4BB8-B7E8-CFA1E4F6AF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63952" y="5135757"/>
            <a:ext cx="1816193" cy="1092256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C7174A59-7EEE-4476-9C28-0A018E746A2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88088" y="3002051"/>
            <a:ext cx="1637439" cy="1651085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6043B47F-0E3E-41D4-9AE4-976EF2AD623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16079" y="3460403"/>
            <a:ext cx="1944217" cy="1264741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5BAE877C-E1B3-433E-AB4B-4FE61B303F7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14209" y="3356992"/>
            <a:ext cx="1886047" cy="2711589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A43B1F81-5391-4A7F-A4C9-43731B52C1B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583863" y="3487734"/>
            <a:ext cx="2168321" cy="2965602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F09D5077-48E7-4E84-B8FB-AD601EDD155E}"/>
              </a:ext>
            </a:extLst>
          </p:cNvPr>
          <p:cNvSpPr txBox="1"/>
          <p:nvPr/>
        </p:nvSpPr>
        <p:spPr>
          <a:xfrm>
            <a:off x="2535061" y="1306368"/>
            <a:ext cx="60976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黑体" pitchFamily="2" charset="-122"/>
                <a:sym typeface="+mn-lt"/>
              </a:rPr>
              <a:t>Four vertical waterways</a:t>
            </a:r>
            <a:endParaRPr lang="zh-CN" altLang="en-US" sz="2400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396DA35E-C4D8-496F-8D95-986C1D5878F1}"/>
              </a:ext>
            </a:extLst>
          </p:cNvPr>
          <p:cNvSpPr txBox="1"/>
          <p:nvPr/>
        </p:nvSpPr>
        <p:spPr>
          <a:xfrm>
            <a:off x="1395098" y="1822380"/>
            <a:ext cx="65731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v-SE" altLang="zh-CN" sz="18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黑体" pitchFamily="2" charset="-122"/>
              </a:rPr>
              <a:t>Beijing-Hangzhou Grand Canal and Hangyong </a:t>
            </a:r>
            <a:r>
              <a:rPr lang="sv-SE" altLang="zh-CN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黑体" pitchFamily="2" charset="-122"/>
              </a:rPr>
              <a:t>c</a:t>
            </a:r>
            <a:r>
              <a:rPr lang="sv-SE" altLang="zh-CN" sz="18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黑体" pitchFamily="2" charset="-122"/>
              </a:rPr>
              <a:t>anal</a:t>
            </a:r>
            <a:r>
              <a:rPr lang="zh-CN" altLang="en-US" sz="18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黑体" pitchFamily="2" charset="-122"/>
              </a:rPr>
              <a:t>，</a:t>
            </a:r>
            <a:r>
              <a:rPr lang="en-US" altLang="zh-CN" sz="18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黑体" pitchFamily="2" charset="-122"/>
              </a:rPr>
              <a:t>1200</a:t>
            </a:r>
            <a:endParaRPr lang="zh-CN" altLang="en-US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849CDD60-2B26-4AC5-9877-47AE96A509E1}"/>
              </a:ext>
            </a:extLst>
          </p:cNvPr>
          <p:cNvSpPr txBox="1"/>
          <p:nvPr/>
        </p:nvSpPr>
        <p:spPr>
          <a:xfrm>
            <a:off x="2063552" y="2303070"/>
            <a:ext cx="60976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黑体" pitchFamily="2" charset="-122"/>
                <a:sym typeface="+mn-lt"/>
              </a:rPr>
              <a:t>Shaying</a:t>
            </a:r>
            <a:r>
              <a:rPr lang="en-US" altLang="zh-CN" sz="18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黑体" pitchFamily="2" charset="-122"/>
                <a:sym typeface="+mn-lt"/>
              </a:rPr>
              <a:t> river and </a:t>
            </a:r>
            <a:r>
              <a:rPr lang="en-US" altLang="zh-CN" sz="1800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黑体" pitchFamily="2" charset="-122"/>
                <a:sym typeface="+mn-lt"/>
              </a:rPr>
              <a:t>Jianghuai</a:t>
            </a:r>
            <a:r>
              <a:rPr lang="en-US" altLang="zh-CN" sz="18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黑体" pitchFamily="2" charset="-122"/>
                <a:sym typeface="+mn-lt"/>
              </a:rPr>
              <a:t> canal</a:t>
            </a:r>
            <a:r>
              <a:rPr lang="zh-CN" altLang="en-US" sz="18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黑体" pitchFamily="2" charset="-122"/>
                <a:sym typeface="+mn-lt"/>
              </a:rPr>
              <a:t>，</a:t>
            </a:r>
            <a:r>
              <a:rPr lang="en-US" altLang="zh-CN" sz="18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黑体" pitchFamily="2" charset="-122"/>
                <a:sym typeface="+mn-lt"/>
              </a:rPr>
              <a:t>1300 </a:t>
            </a:r>
            <a:endParaRPr lang="zh-CN" alt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F8BB9484-4ED3-4EB2-9C36-793861E9CFA5}"/>
              </a:ext>
            </a:extLst>
          </p:cNvPr>
          <p:cNvSpPr txBox="1"/>
          <p:nvPr/>
        </p:nvSpPr>
        <p:spPr>
          <a:xfrm>
            <a:off x="1397718" y="3194557"/>
            <a:ext cx="74292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黑体" pitchFamily="2" charset="-122"/>
                <a:sym typeface="+mn-lt"/>
              </a:rPr>
              <a:t>Hanjiang</a:t>
            </a:r>
            <a:r>
              <a:rPr lang="en-US" altLang="zh-CN" sz="18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黑体" pitchFamily="2" charset="-122"/>
                <a:sym typeface="+mn-lt"/>
              </a:rPr>
              <a:t> river, Xiangjiang river , </a:t>
            </a:r>
            <a:r>
              <a:rPr lang="en-US" altLang="zh-CN" sz="1800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黑体" pitchFamily="2" charset="-122"/>
                <a:sym typeface="+mn-lt"/>
              </a:rPr>
              <a:t>Xianggui</a:t>
            </a:r>
            <a:r>
              <a:rPr lang="en-US" altLang="zh-CN" sz="18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黑体" pitchFamily="2" charset="-122"/>
                <a:sym typeface="+mn-lt"/>
              </a:rPr>
              <a:t> canal</a:t>
            </a:r>
            <a:r>
              <a:rPr lang="en-US" altLang="zh-CN" sz="18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黑体" pitchFamily="2" charset="-122"/>
              </a:rPr>
              <a:t>, </a:t>
            </a:r>
            <a:r>
              <a:rPr lang="en-US" altLang="zh-CN" sz="1800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黑体" pitchFamily="2" charset="-122"/>
              </a:rPr>
              <a:t>Pinglu</a:t>
            </a:r>
            <a:r>
              <a:rPr lang="en-US" altLang="zh-CN" sz="18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黑体" pitchFamily="2" charset="-122"/>
              </a:rPr>
              <a:t> canal</a:t>
            </a:r>
            <a:r>
              <a:rPr lang="zh-CN" altLang="en-US" sz="18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黑体" pitchFamily="2" charset="-122"/>
              </a:rPr>
              <a:t>，</a:t>
            </a:r>
            <a:r>
              <a:rPr lang="en-US" altLang="zh-CN" sz="18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黑体" pitchFamily="2" charset="-122"/>
              </a:rPr>
              <a:t>2300</a:t>
            </a:r>
            <a:endParaRPr lang="zh-CN" altLang="en-US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BC1A67B8-F42F-4B1D-8E9E-4858FCD14272}"/>
              </a:ext>
            </a:extLst>
          </p:cNvPr>
          <p:cNvSpPr txBox="1"/>
          <p:nvPr/>
        </p:nvSpPr>
        <p:spPr>
          <a:xfrm>
            <a:off x="1376301" y="2692302"/>
            <a:ext cx="70051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黑体" pitchFamily="2" charset="-122"/>
                <a:sym typeface="+mn-lt"/>
              </a:rPr>
              <a:t>Zhegan</a:t>
            </a:r>
            <a:r>
              <a:rPr lang="en-US" altLang="zh-CN" sz="18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黑体" pitchFamily="2" charset="-122"/>
                <a:sym typeface="+mn-lt"/>
              </a:rPr>
              <a:t> canal, Xinjiang river , </a:t>
            </a:r>
            <a:r>
              <a:rPr lang="en-US" altLang="zh-CN" sz="1800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黑体" pitchFamily="2" charset="-122"/>
                <a:sym typeface="+mn-lt"/>
              </a:rPr>
              <a:t>Ganjiang</a:t>
            </a:r>
            <a:r>
              <a:rPr lang="en-US" altLang="zh-CN" sz="18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黑体" pitchFamily="2" charset="-122"/>
                <a:sym typeface="+mn-lt"/>
              </a:rPr>
              <a:t> river , </a:t>
            </a:r>
            <a:r>
              <a:rPr lang="en-US" altLang="zh-CN" sz="1800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黑体" pitchFamily="2" charset="-122"/>
                <a:sym typeface="+mn-lt"/>
              </a:rPr>
              <a:t>Ganyue</a:t>
            </a:r>
            <a:r>
              <a:rPr lang="en-US" altLang="zh-CN" sz="18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黑体" pitchFamily="2" charset="-122"/>
                <a:sym typeface="+mn-lt"/>
              </a:rPr>
              <a:t> canal</a:t>
            </a:r>
            <a:r>
              <a:rPr lang="zh-CN" altLang="en-US" sz="18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黑体" pitchFamily="2" charset="-122"/>
                <a:sym typeface="+mn-lt"/>
              </a:rPr>
              <a:t>，</a:t>
            </a:r>
            <a:r>
              <a:rPr lang="en-US" altLang="zh-CN" sz="18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黑体" pitchFamily="2" charset="-122"/>
                <a:sym typeface="+mn-lt"/>
              </a:rPr>
              <a:t>1600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27415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4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4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4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4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  <p:bldP spid="15" grpId="1"/>
      <p:bldP spid="18" grpId="0"/>
      <p:bldP spid="18" grpId="1"/>
      <p:bldP spid="20" grpId="0"/>
      <p:bldP spid="20" grpId="1"/>
      <p:bldP spid="22" grpId="0"/>
      <p:bldP spid="22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02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11594962" y="6380705"/>
            <a:ext cx="513303" cy="330723"/>
          </a:xfrm>
        </p:spPr>
        <p:txBody>
          <a:bodyPr/>
          <a:lstStyle/>
          <a:p>
            <a:fld id="{A715B09E-1234-42A5-9FC8-F78760D0FA1F}" type="slidenum">
              <a:rPr lang="zh-CN" altLang="en-US" smtClean="0">
                <a:latin typeface="Times New Roman" panose="02020603050405020304" pitchFamily="18" charset="0"/>
              </a:rPr>
              <a:t>7</a:t>
            </a:fld>
            <a:endParaRPr lang="zh-CN" altLang="en-US" dirty="0">
              <a:latin typeface="Times New Roman" panose="02020603050405020304" pitchFamily="18" charset="0"/>
            </a:endParaRPr>
          </a:p>
        </p:txBody>
      </p:sp>
      <p:grpSp>
        <p:nvGrpSpPr>
          <p:cNvPr id="133" name="组合 1"/>
          <p:cNvGrpSpPr/>
          <p:nvPr/>
        </p:nvGrpSpPr>
        <p:grpSpPr>
          <a:xfrm>
            <a:off x="457300" y="282869"/>
            <a:ext cx="10462263" cy="646331"/>
            <a:chOff x="381443" y="214096"/>
            <a:chExt cx="7547465" cy="646331"/>
          </a:xfrm>
        </p:grpSpPr>
        <p:grpSp>
          <p:nvGrpSpPr>
            <p:cNvPr id="134" name="组合 3"/>
            <p:cNvGrpSpPr/>
            <p:nvPr/>
          </p:nvGrpSpPr>
          <p:grpSpPr>
            <a:xfrm>
              <a:off x="381443" y="373933"/>
              <a:ext cx="435239" cy="347130"/>
              <a:chOff x="316022" y="385236"/>
              <a:chExt cx="478456" cy="381599"/>
            </a:xfrm>
          </p:grpSpPr>
          <p:sp>
            <p:nvSpPr>
              <p:cNvPr id="1048704" name="等腰三角形 6"/>
              <p:cNvSpPr/>
              <p:nvPr/>
            </p:nvSpPr>
            <p:spPr>
              <a:xfrm rot="5400000">
                <a:off x="289705" y="411554"/>
                <a:ext cx="381598" cy="328964"/>
              </a:xfrm>
              <a:prstGeom prst="triangle">
                <a:avLst/>
              </a:prstGeom>
              <a:solidFill>
                <a:schemeClr val="accent6">
                  <a:alpha val="8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048705" name="等腰三角形 7"/>
              <p:cNvSpPr/>
              <p:nvPr/>
            </p:nvSpPr>
            <p:spPr>
              <a:xfrm rot="5400000">
                <a:off x="439197" y="411553"/>
                <a:ext cx="381598" cy="328964"/>
              </a:xfrm>
              <a:prstGeom prst="triangl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1048706" name="文本框 5"/>
            <p:cNvSpPr txBox="1"/>
            <p:nvPr/>
          </p:nvSpPr>
          <p:spPr>
            <a:xfrm>
              <a:off x="824458" y="214096"/>
              <a:ext cx="71044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b="1" dirty="0">
                  <a:latin typeface="Times New Roman" panose="02020603050405020304" pitchFamily="18" charset="0"/>
                  <a:ea typeface="微软雅黑" panose="020B0503020204020204" pitchFamily="34" charset="-122"/>
                  <a:cs typeface="+mn-ea"/>
                  <a:sym typeface="+mn-lt"/>
                </a:rPr>
                <a:t>2. China IENC Produce Status</a:t>
              </a:r>
              <a:endParaRPr lang="zh-CN" altLang="en-US" sz="3600" b="1" dirty="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pic>
        <p:nvPicPr>
          <p:cNvPr id="2097181" name="Picture 2" descr="D:\11-行政资料\水科院资料\水运所标志\全部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780697" y="6275411"/>
            <a:ext cx="3411307" cy="573775"/>
          </a:xfrm>
          <a:prstGeom prst="rect">
            <a:avLst/>
          </a:prstGeom>
          <a:noFill/>
        </p:spPr>
      </p:pic>
      <p:sp>
        <p:nvSpPr>
          <p:cNvPr id="2" name="Rectangle 7">
            <a:extLst>
              <a:ext uri="{FF2B5EF4-FFF2-40B4-BE49-F238E27FC236}">
                <a16:creationId xmlns:a16="http://schemas.microsoft.com/office/drawing/2014/main" id="{C89BD7C2-87A1-499A-AF87-C8523D74DE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9" name="Rectangle 10">
            <a:extLst>
              <a:ext uri="{FF2B5EF4-FFF2-40B4-BE49-F238E27FC236}">
                <a16:creationId xmlns:a16="http://schemas.microsoft.com/office/drawing/2014/main" id="{3B58C53C-588F-41C7-BBE7-647C8D4DC9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57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0" name="文本框 5">
            <a:extLst>
              <a:ext uri="{FF2B5EF4-FFF2-40B4-BE49-F238E27FC236}">
                <a16:creationId xmlns:a16="http://schemas.microsoft.com/office/drawing/2014/main" id="{D677859F-3BAB-4A02-BF9F-5AEE380733A8}"/>
              </a:ext>
            </a:extLst>
          </p:cNvPr>
          <p:cNvSpPr txBox="1"/>
          <p:nvPr/>
        </p:nvSpPr>
        <p:spPr>
          <a:xfrm>
            <a:off x="1060626" y="1021284"/>
            <a:ext cx="984815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黑体" pitchFamily="2" charset="-122"/>
                <a:sym typeface="+mn-lt"/>
              </a:rPr>
              <a:t>Completed: 15900km</a:t>
            </a:r>
            <a:r>
              <a:rPr lang="zh-CN" altLang="en-US" sz="24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黑体" pitchFamily="2" charset="-122"/>
                <a:sym typeface="+mn-lt"/>
              </a:rPr>
              <a:t>，</a:t>
            </a:r>
            <a:r>
              <a:rPr lang="en-US" altLang="zh-CN" sz="24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黑体" pitchFamily="2" charset="-122"/>
                <a:sym typeface="+mn-lt"/>
              </a:rPr>
              <a:t>high-grade waterways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4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黑体" pitchFamily="2" charset="-122"/>
                <a:sym typeface="+mn-lt"/>
              </a:rPr>
              <a:t>Covered most waterway of </a:t>
            </a:r>
            <a:r>
              <a:rPr lang="zh-CN" altLang="en-US" sz="24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黑体" pitchFamily="2" charset="-122"/>
                <a:sym typeface="+mn-lt"/>
              </a:rPr>
              <a:t>“</a:t>
            </a:r>
            <a:r>
              <a:rPr lang="en-US" altLang="zh-CN" sz="24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黑体" pitchFamily="2" charset="-122"/>
                <a:sym typeface="+mn-lt"/>
              </a:rPr>
              <a:t>four vertical ,four horizontal and two networks</a:t>
            </a:r>
            <a:r>
              <a:rPr lang="zh-CN" altLang="en-US" sz="24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黑体" pitchFamily="2" charset="-122"/>
                <a:sym typeface="+mn-lt"/>
              </a:rPr>
              <a:t>”</a:t>
            </a:r>
            <a:r>
              <a:rPr lang="en-US" altLang="zh-CN" sz="24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黑体" pitchFamily="2" charset="-122"/>
                <a:sym typeface="+mn-lt"/>
              </a:rPr>
              <a:t> high-grade inland waterways</a:t>
            </a:r>
            <a:r>
              <a:rPr lang="en-US" altLang="zh-CN" sz="24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黑体" pitchFamily="2" charset="-122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b="1" dirty="0"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+mn-lt"/>
            </a:endParaRPr>
          </a:p>
          <a:p>
            <a:endParaRPr lang="zh-CN" altLang="en-US" sz="2400" b="1" dirty="0"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A455A5B-66DD-4386-BF93-CF44C7D2CB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3512" y="2723904"/>
            <a:ext cx="7310889" cy="3822162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C8B325B0-1D2C-4C1F-BE3A-E9A4A55CBCA8}"/>
              </a:ext>
            </a:extLst>
          </p:cNvPr>
          <p:cNvSpPr txBox="1"/>
          <p:nvPr/>
        </p:nvSpPr>
        <p:spPr>
          <a:xfrm>
            <a:off x="1919537" y="2849005"/>
            <a:ext cx="6768752" cy="64633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en-US" dirty="0"/>
              <a:t>Coverage mileage of high-grade waterways across the country by 2024</a:t>
            </a:r>
          </a:p>
        </p:txBody>
      </p:sp>
    </p:spTree>
    <p:extLst>
      <p:ext uri="{BB962C8B-B14F-4D97-AF65-F5344CB8AC3E}">
        <p14:creationId xmlns:p14="http://schemas.microsoft.com/office/powerpoint/2010/main" val="13209547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02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11594962" y="6380705"/>
            <a:ext cx="513303" cy="330723"/>
          </a:xfrm>
        </p:spPr>
        <p:txBody>
          <a:bodyPr/>
          <a:lstStyle/>
          <a:p>
            <a:fld id="{A715B09E-1234-42A5-9FC8-F78760D0FA1F}" type="slidenum">
              <a:rPr lang="zh-CN" altLang="en-US" smtClean="0">
                <a:latin typeface="Times New Roman" panose="02020603050405020304" pitchFamily="18" charset="0"/>
              </a:rPr>
              <a:t>8</a:t>
            </a:fld>
            <a:endParaRPr lang="zh-CN" altLang="en-US" dirty="0">
              <a:latin typeface="Times New Roman" panose="02020603050405020304" pitchFamily="18" charset="0"/>
            </a:endParaRPr>
          </a:p>
        </p:txBody>
      </p:sp>
      <p:grpSp>
        <p:nvGrpSpPr>
          <p:cNvPr id="133" name="组合 1"/>
          <p:cNvGrpSpPr/>
          <p:nvPr/>
        </p:nvGrpSpPr>
        <p:grpSpPr>
          <a:xfrm>
            <a:off x="457300" y="282869"/>
            <a:ext cx="10462263" cy="646331"/>
            <a:chOff x="381443" y="214096"/>
            <a:chExt cx="7547465" cy="646331"/>
          </a:xfrm>
        </p:grpSpPr>
        <p:grpSp>
          <p:nvGrpSpPr>
            <p:cNvPr id="134" name="组合 3"/>
            <p:cNvGrpSpPr/>
            <p:nvPr/>
          </p:nvGrpSpPr>
          <p:grpSpPr>
            <a:xfrm>
              <a:off x="381443" y="373933"/>
              <a:ext cx="435239" cy="347130"/>
              <a:chOff x="316022" y="385236"/>
              <a:chExt cx="478456" cy="381599"/>
            </a:xfrm>
          </p:grpSpPr>
          <p:sp>
            <p:nvSpPr>
              <p:cNvPr id="1048704" name="等腰三角形 6"/>
              <p:cNvSpPr/>
              <p:nvPr/>
            </p:nvSpPr>
            <p:spPr>
              <a:xfrm rot="5400000">
                <a:off x="289705" y="411554"/>
                <a:ext cx="381598" cy="328964"/>
              </a:xfrm>
              <a:prstGeom prst="triangle">
                <a:avLst/>
              </a:prstGeom>
              <a:solidFill>
                <a:schemeClr val="accent6">
                  <a:alpha val="8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048705" name="等腰三角形 7"/>
              <p:cNvSpPr/>
              <p:nvPr/>
            </p:nvSpPr>
            <p:spPr>
              <a:xfrm rot="5400000">
                <a:off x="439197" y="411553"/>
                <a:ext cx="381598" cy="328964"/>
              </a:xfrm>
              <a:prstGeom prst="triangl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1048706" name="文本框 5"/>
            <p:cNvSpPr txBox="1"/>
            <p:nvPr/>
          </p:nvSpPr>
          <p:spPr>
            <a:xfrm>
              <a:off x="824458" y="214096"/>
              <a:ext cx="71044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b="1" dirty="0">
                  <a:latin typeface="Times New Roman" panose="02020603050405020304" pitchFamily="18" charset="0"/>
                  <a:ea typeface="微软雅黑" panose="020B0503020204020204" pitchFamily="34" charset="-122"/>
                  <a:cs typeface="+mn-ea"/>
                  <a:sym typeface="+mn-lt"/>
                </a:rPr>
                <a:t>2. China IENC Produce Status</a:t>
              </a:r>
              <a:endParaRPr lang="zh-CN" altLang="en-US" sz="3600" b="1" dirty="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pic>
        <p:nvPicPr>
          <p:cNvPr id="2097181" name="Picture 2" descr="D:\11-行政资料\水科院资料\水运所标志\全部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780697" y="6275411"/>
            <a:ext cx="3411307" cy="573775"/>
          </a:xfrm>
          <a:prstGeom prst="rect">
            <a:avLst/>
          </a:prstGeom>
          <a:noFill/>
        </p:spPr>
      </p:pic>
      <p:sp>
        <p:nvSpPr>
          <p:cNvPr id="2" name="Rectangle 7">
            <a:extLst>
              <a:ext uri="{FF2B5EF4-FFF2-40B4-BE49-F238E27FC236}">
                <a16:creationId xmlns:a16="http://schemas.microsoft.com/office/drawing/2014/main" id="{C89BD7C2-87A1-499A-AF87-C8523D74DE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9" name="Rectangle 10">
            <a:extLst>
              <a:ext uri="{FF2B5EF4-FFF2-40B4-BE49-F238E27FC236}">
                <a16:creationId xmlns:a16="http://schemas.microsoft.com/office/drawing/2014/main" id="{3B58C53C-588F-41C7-BBE7-647C8D4DC9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57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0" name="文本框 5">
            <a:extLst>
              <a:ext uri="{FF2B5EF4-FFF2-40B4-BE49-F238E27FC236}">
                <a16:creationId xmlns:a16="http://schemas.microsoft.com/office/drawing/2014/main" id="{D677859F-3BAB-4A02-BF9F-5AEE380733A8}"/>
              </a:ext>
            </a:extLst>
          </p:cNvPr>
          <p:cNvSpPr txBox="1"/>
          <p:nvPr/>
        </p:nvSpPr>
        <p:spPr>
          <a:xfrm>
            <a:off x="983432" y="914400"/>
            <a:ext cx="984815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黑体" pitchFamily="2" charset="-122"/>
                <a:sym typeface="+mn-lt"/>
              </a:rPr>
              <a:t>Publish to the public: 6500km</a:t>
            </a:r>
            <a:r>
              <a:rPr lang="zh-CN" altLang="en-US" sz="24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黑体" pitchFamily="2" charset="-122"/>
                <a:sym typeface="+mn-lt"/>
              </a:rPr>
              <a:t>，</a:t>
            </a:r>
            <a:r>
              <a:rPr lang="en-US" altLang="zh-CN" sz="24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黑体" pitchFamily="2" charset="-122"/>
                <a:sym typeface="+mn-lt"/>
              </a:rPr>
              <a:t>high-grade waterways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4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黑体" pitchFamily="2" charset="-122"/>
                <a:sym typeface="+mn-lt"/>
              </a:rPr>
              <a:t>Mainly include the Yangtze River and it’s branches and </a:t>
            </a:r>
            <a:r>
              <a:rPr lang="sv-SE" altLang="zh-CN" sz="24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黑体" pitchFamily="2" charset="-122"/>
              </a:rPr>
              <a:t>Beijing-Hangzhou Grand Canal</a:t>
            </a:r>
            <a:r>
              <a:rPr lang="en-US" altLang="zh-CN" sz="24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黑体" pitchFamily="2" charset="-122"/>
              </a:rPr>
              <a:t>.</a:t>
            </a:r>
            <a:r>
              <a:rPr lang="zh-CN" altLang="en-US" sz="24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黑体" pitchFamily="2" charset="-122"/>
              </a:rPr>
              <a:t> </a:t>
            </a:r>
            <a:endParaRPr lang="en-US" altLang="zh-CN" sz="2400" b="1" dirty="0">
              <a:solidFill>
                <a:srgbClr val="00206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  <a:ea typeface="黑体" pitchFamily="2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b="1" dirty="0"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+mn-lt"/>
            </a:endParaRPr>
          </a:p>
          <a:p>
            <a:endParaRPr lang="zh-CN" altLang="en-US" sz="2400" b="1" dirty="0"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9DD4D58-2B27-40A7-8828-3EADC394BD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795" y="2576776"/>
            <a:ext cx="7824192" cy="4027096"/>
          </a:xfrm>
          <a:prstGeom prst="rect">
            <a:avLst/>
          </a:prstGeom>
        </p:spPr>
      </p:pic>
      <p:pic>
        <p:nvPicPr>
          <p:cNvPr id="16" name="图片 13" descr="111930_1697901851_hd">
            <a:extLst>
              <a:ext uri="{FF2B5EF4-FFF2-40B4-BE49-F238E27FC236}">
                <a16:creationId xmlns:a16="http://schemas.microsoft.com/office/drawing/2014/main" id="{7193F06C-1945-4448-ABDB-46F0C693FFD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5187"/>
          <a:stretch>
            <a:fillRect/>
          </a:stretch>
        </p:blipFill>
        <p:spPr>
          <a:xfrm>
            <a:off x="8659255" y="2619369"/>
            <a:ext cx="2172335" cy="390652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59435A1C-50B5-4AB1-81FB-FA32482C2711}"/>
              </a:ext>
            </a:extLst>
          </p:cNvPr>
          <p:cNvSpPr/>
          <p:nvPr/>
        </p:nvSpPr>
        <p:spPr>
          <a:xfrm>
            <a:off x="2567608" y="2826245"/>
            <a:ext cx="2664296" cy="36004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8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黑体" pitchFamily="2" charset="-122"/>
              </a:rPr>
              <a:t>www. cjhy.com.cn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60185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02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11594962" y="6380705"/>
            <a:ext cx="513303" cy="330723"/>
          </a:xfrm>
        </p:spPr>
        <p:txBody>
          <a:bodyPr/>
          <a:lstStyle/>
          <a:p>
            <a:fld id="{A715B09E-1234-42A5-9FC8-F78760D0FA1F}" type="slidenum">
              <a:rPr lang="zh-CN" altLang="en-US" smtClean="0">
                <a:latin typeface="Times New Roman" panose="02020603050405020304" pitchFamily="18" charset="0"/>
              </a:rPr>
              <a:t>9</a:t>
            </a:fld>
            <a:endParaRPr lang="zh-CN" altLang="en-US" dirty="0">
              <a:latin typeface="Times New Roman" panose="02020603050405020304" pitchFamily="18" charset="0"/>
            </a:endParaRPr>
          </a:p>
        </p:txBody>
      </p:sp>
      <p:grpSp>
        <p:nvGrpSpPr>
          <p:cNvPr id="133" name="组合 1"/>
          <p:cNvGrpSpPr/>
          <p:nvPr/>
        </p:nvGrpSpPr>
        <p:grpSpPr>
          <a:xfrm>
            <a:off x="457300" y="282869"/>
            <a:ext cx="10462263" cy="646331"/>
            <a:chOff x="381443" y="214096"/>
            <a:chExt cx="7547465" cy="646331"/>
          </a:xfrm>
        </p:grpSpPr>
        <p:grpSp>
          <p:nvGrpSpPr>
            <p:cNvPr id="134" name="组合 3"/>
            <p:cNvGrpSpPr/>
            <p:nvPr/>
          </p:nvGrpSpPr>
          <p:grpSpPr>
            <a:xfrm>
              <a:off x="381443" y="373933"/>
              <a:ext cx="435239" cy="347130"/>
              <a:chOff x="316022" y="385236"/>
              <a:chExt cx="478456" cy="381599"/>
            </a:xfrm>
          </p:grpSpPr>
          <p:sp>
            <p:nvSpPr>
              <p:cNvPr id="1048704" name="等腰三角形 6"/>
              <p:cNvSpPr/>
              <p:nvPr/>
            </p:nvSpPr>
            <p:spPr>
              <a:xfrm rot="5400000">
                <a:off x="289705" y="411554"/>
                <a:ext cx="381598" cy="328964"/>
              </a:xfrm>
              <a:prstGeom prst="triangle">
                <a:avLst/>
              </a:prstGeom>
              <a:solidFill>
                <a:schemeClr val="accent6">
                  <a:alpha val="8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048705" name="等腰三角形 7"/>
              <p:cNvSpPr/>
              <p:nvPr/>
            </p:nvSpPr>
            <p:spPr>
              <a:xfrm rot="5400000">
                <a:off x="439197" y="411553"/>
                <a:ext cx="381598" cy="328964"/>
              </a:xfrm>
              <a:prstGeom prst="triangl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1048706" name="文本框 5"/>
            <p:cNvSpPr txBox="1"/>
            <p:nvPr/>
          </p:nvSpPr>
          <p:spPr>
            <a:xfrm>
              <a:off x="824458" y="214096"/>
              <a:ext cx="71044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b="1" dirty="0">
                  <a:latin typeface="Times New Roman" panose="02020603050405020304" pitchFamily="18" charset="0"/>
                  <a:ea typeface="微软雅黑" panose="020B0503020204020204" pitchFamily="34" charset="-122"/>
                  <a:cs typeface="+mn-ea"/>
                  <a:sym typeface="+mn-lt"/>
                </a:rPr>
                <a:t>2. China IENC Produce Status</a:t>
              </a:r>
              <a:endParaRPr lang="zh-CN" altLang="en-US" sz="3600" b="1" dirty="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pic>
        <p:nvPicPr>
          <p:cNvPr id="2097181" name="Picture 2" descr="D:\11-行政资料\水科院资料\水运所标志\全部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8780697" y="6275411"/>
            <a:ext cx="3411307" cy="573775"/>
          </a:xfrm>
          <a:prstGeom prst="rect">
            <a:avLst/>
          </a:prstGeom>
          <a:noFill/>
        </p:spPr>
      </p:pic>
      <p:sp>
        <p:nvSpPr>
          <p:cNvPr id="2" name="Rectangle 7">
            <a:extLst>
              <a:ext uri="{FF2B5EF4-FFF2-40B4-BE49-F238E27FC236}">
                <a16:creationId xmlns:a16="http://schemas.microsoft.com/office/drawing/2014/main" id="{C89BD7C2-87A1-499A-AF87-C8523D74DE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9" name="Rectangle 10">
            <a:extLst>
              <a:ext uri="{FF2B5EF4-FFF2-40B4-BE49-F238E27FC236}">
                <a16:creationId xmlns:a16="http://schemas.microsoft.com/office/drawing/2014/main" id="{3B58C53C-588F-41C7-BBE7-647C8D4DC9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57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0" name="文本框 5">
            <a:extLst>
              <a:ext uri="{FF2B5EF4-FFF2-40B4-BE49-F238E27FC236}">
                <a16:creationId xmlns:a16="http://schemas.microsoft.com/office/drawing/2014/main" id="{D677859F-3BAB-4A02-BF9F-5AEE380733A8}"/>
              </a:ext>
            </a:extLst>
          </p:cNvPr>
          <p:cNvSpPr txBox="1"/>
          <p:nvPr/>
        </p:nvSpPr>
        <p:spPr>
          <a:xfrm>
            <a:off x="983432" y="914400"/>
            <a:ext cx="984815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黑体" pitchFamily="2" charset="-122"/>
                <a:sym typeface="+mn-lt"/>
              </a:rPr>
              <a:t>Publish only for inner waterway managers: 9400km</a:t>
            </a:r>
            <a:r>
              <a:rPr lang="zh-CN" altLang="en-US" sz="24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黑体" pitchFamily="2" charset="-122"/>
                <a:sym typeface="+mn-lt"/>
              </a:rPr>
              <a:t>，</a:t>
            </a:r>
            <a:r>
              <a:rPr lang="en-US" altLang="zh-CN" sz="24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黑体" pitchFamily="2" charset="-122"/>
                <a:sym typeface="+mn-lt"/>
              </a:rPr>
              <a:t>high grade waterway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b="1" dirty="0"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+mn-lt"/>
            </a:endParaRPr>
          </a:p>
          <a:p>
            <a:endParaRPr lang="zh-CN" altLang="en-US" sz="2400" b="1" dirty="0"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CAEB0845-C371-4D8B-84E2-1A81DC970E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5624" y="2617853"/>
            <a:ext cx="6120953" cy="3491073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AE794564-F519-49BB-8514-61A2127785A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248752" y="2644110"/>
            <a:ext cx="1935480" cy="3578651"/>
          </a:xfrm>
          <a:prstGeom prst="rect">
            <a:avLst/>
          </a:prstGeom>
        </p:spPr>
      </p:pic>
      <p:pic>
        <p:nvPicPr>
          <p:cNvPr id="17" name="图片 16" descr="b7c91d72e1c6836b3be2641fdb74312">
            <a:extLst>
              <a:ext uri="{FF2B5EF4-FFF2-40B4-BE49-F238E27FC236}">
                <a16:creationId xmlns:a16="http://schemas.microsoft.com/office/drawing/2014/main" id="{33F84D24-04CC-4DBF-9FEE-0B101566B8EF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8184234" y="2644110"/>
            <a:ext cx="1843405" cy="3578651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8" name="图片 17" descr="f76ed9dee1110b302e744daa157165e">
            <a:extLst>
              <a:ext uri="{FF2B5EF4-FFF2-40B4-BE49-F238E27FC236}">
                <a16:creationId xmlns:a16="http://schemas.microsoft.com/office/drawing/2014/main" id="{14A2C210-520D-4123-A493-F75EEEA1F911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10027640" y="2644110"/>
            <a:ext cx="2014855" cy="3578651"/>
          </a:xfrm>
          <a:prstGeom prst="rect">
            <a:avLst/>
          </a:prstGeom>
          <a:noFill/>
          <a:ln w="9525">
            <a:noFill/>
          </a:ln>
        </p:spPr>
      </p:pic>
    </p:spTree>
    <p:extLst>
      <p:ext uri="{BB962C8B-B14F-4D97-AF65-F5344CB8AC3E}">
        <p14:creationId xmlns:p14="http://schemas.microsoft.com/office/powerpoint/2010/main" val="344654095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航道局3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1257</TotalTime>
  <Words>645</Words>
  <Application>Microsoft Office PowerPoint</Application>
  <PresentationFormat>宽屏</PresentationFormat>
  <Paragraphs>98</Paragraphs>
  <Slides>13</Slides>
  <Notes>13</Notes>
  <HiddenSlides>0</HiddenSlides>
  <MMClips>0</MMClips>
  <ScaleCrop>false</ScaleCrop>
  <HeadingPairs>
    <vt:vector size="8" baseType="variant">
      <vt:variant>
        <vt:lpstr>已用的字体</vt:lpstr>
      </vt:variant>
      <vt:variant>
        <vt:i4>8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4" baseType="lpstr">
      <vt:lpstr>方正兰亭粗黑_GBK</vt:lpstr>
      <vt:lpstr>华光综艺_CNKI</vt:lpstr>
      <vt:lpstr>微软雅黑</vt:lpstr>
      <vt:lpstr>Arial</vt:lpstr>
      <vt:lpstr>Bahnschrift SemiBold SemiCondensed</vt:lpstr>
      <vt:lpstr>Calibri</vt:lpstr>
      <vt:lpstr>Times New Roman</vt:lpstr>
      <vt:lpstr>Wingdings</vt:lpstr>
      <vt:lpstr>航道局3</vt:lpstr>
      <vt:lpstr>WPS</vt:lpstr>
      <vt:lpstr>Visio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LGE-AN10;LiuLi</dc:creator>
  <cp:lastModifiedBy>Liu Li</cp:lastModifiedBy>
  <cp:revision>77</cp:revision>
  <dcterms:created xsi:type="dcterms:W3CDTF">2024-10-01T13:37:12Z</dcterms:created>
  <dcterms:modified xsi:type="dcterms:W3CDTF">2024-10-14T15:29:53Z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34855f26ed4b4e2abe37508e7c089c11_23</vt:lpwstr>
  </property>
</Properties>
</file>